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 id="2147483663" r:id="rId2"/>
    <p:sldMasterId id="2147483664" r:id="rId3"/>
  </p:sldMasterIdLst>
  <p:notesMasterIdLst>
    <p:notesMasterId r:id="rId41"/>
  </p:notesMasterIdLst>
  <p:sldIdLst>
    <p:sldId id="256" r:id="rId4"/>
    <p:sldId id="294" r:id="rId5"/>
    <p:sldId id="295" r:id="rId6"/>
    <p:sldId id="296"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29"/>
    <p:restoredTop sz="71634" autoAdjust="0"/>
  </p:normalViewPr>
  <p:slideViewPr>
    <p:cSldViewPr snapToGrid="0">
      <p:cViewPr>
        <p:scale>
          <a:sx n="66" d="100"/>
          <a:sy n="66" d="100"/>
        </p:scale>
        <p:origin x="494" y="2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49ffdac2f_2_25: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 name="Google Shape;93;g3649ffdac2f_2_25: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fontAlgn="t"/>
            <a:r>
              <a:rPr lang="en-US" sz="1100" b="1" i="0" u="none" strike="noStrike" cap="none" dirty="0">
                <a:solidFill>
                  <a:srgbClr val="000000"/>
                </a:solidFill>
                <a:effectLst/>
                <a:latin typeface="Arial"/>
                <a:ea typeface="Arial"/>
                <a:cs typeface="Arial"/>
                <a:sym typeface="Arial"/>
              </a:rPr>
              <a:t>Instructor Notes: The Internet in 1976</a:t>
            </a:r>
          </a:p>
          <a:p>
            <a:pPr fontAlgn="t"/>
            <a:r>
              <a:rPr lang="en-US" sz="1100" b="1" i="0" u="none" strike="noStrike" cap="none" dirty="0">
                <a:solidFill>
                  <a:srgbClr val="000000"/>
                </a:solidFill>
                <a:effectLst/>
                <a:latin typeface="Arial"/>
                <a:ea typeface="Arial"/>
                <a:cs typeface="Arial"/>
                <a:sym typeface="Arial"/>
              </a:rPr>
              <a:t>Overview:</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In 1976, the internet as we know it today was in its infancy. The primary network was the ARPANET, developed by the U.S. Department of Defense’s Advanced Research Projects Agency (ARPA). ARPANET connected research institutions, universities, and military facilities, enabling the sharing of information and resources across geographically dispersed locations.</a:t>
            </a:r>
          </a:p>
          <a:p>
            <a:pPr fontAlgn="t"/>
            <a:r>
              <a:rPr lang="en-US" sz="1100" b="1" i="0" u="none" strike="noStrike" cap="none" dirty="0">
                <a:solidFill>
                  <a:srgbClr val="000000"/>
                </a:solidFill>
                <a:effectLst/>
                <a:latin typeface="Arial"/>
                <a:ea typeface="Arial"/>
                <a:cs typeface="Arial"/>
                <a:sym typeface="Arial"/>
              </a:rPr>
              <a:t>Key Features:</a:t>
            </a:r>
            <a:endParaRPr lang="en-US" sz="1100" b="0" i="0" u="none" strike="noStrike" cap="none" dirty="0">
              <a:solidFill>
                <a:srgbClr val="000000"/>
              </a:solidFill>
              <a:effectLst/>
              <a:latin typeface="Arial"/>
              <a:ea typeface="Arial"/>
              <a:cs typeface="Arial"/>
              <a:sym typeface="Arial"/>
            </a:endParaRPr>
          </a:p>
          <a:p>
            <a:pPr fontAlgn="t"/>
            <a:r>
              <a:rPr lang="en-US" sz="1100" b="1" i="0" u="none" strike="noStrike" cap="none" dirty="0">
                <a:solidFill>
                  <a:srgbClr val="000000"/>
                </a:solidFill>
                <a:effectLst/>
                <a:latin typeface="Arial"/>
                <a:ea typeface="Arial"/>
                <a:cs typeface="Arial"/>
                <a:sym typeface="Arial"/>
              </a:rPr>
              <a:t>ARPANET Backbone:</a:t>
            </a:r>
            <a:r>
              <a:rPr lang="en-US" sz="1100" b="0" i="0" u="none" strike="noStrike" cap="none" dirty="0">
                <a:solidFill>
                  <a:srgbClr val="000000"/>
                </a:solidFill>
                <a:effectLst/>
                <a:latin typeface="Arial"/>
                <a:ea typeface="Arial"/>
                <a:cs typeface="Arial"/>
                <a:sym typeface="Arial"/>
              </a:rPr>
              <a:t> The network consisted of interconnected nodes, each representing a computer or an Interface Message Processor (IMP). IMPs acted as early routers, directing data packets between sites.</a:t>
            </a:r>
          </a:p>
          <a:p>
            <a:pPr fontAlgn="t"/>
            <a:r>
              <a:rPr lang="en-US" sz="1100" b="1" i="0" u="none" strike="noStrike" cap="none" dirty="0">
                <a:solidFill>
                  <a:srgbClr val="000000"/>
                </a:solidFill>
                <a:effectLst/>
                <a:latin typeface="Arial"/>
                <a:ea typeface="Arial"/>
                <a:cs typeface="Arial"/>
                <a:sym typeface="Arial"/>
              </a:rPr>
              <a:t>Packet Switching:</a:t>
            </a:r>
            <a:r>
              <a:rPr lang="en-US" sz="1100" b="0" i="0" u="none" strike="noStrike" cap="none" dirty="0">
                <a:solidFill>
                  <a:srgbClr val="000000"/>
                </a:solidFill>
                <a:effectLst/>
                <a:latin typeface="Arial"/>
                <a:ea typeface="Arial"/>
                <a:cs typeface="Arial"/>
                <a:sym typeface="Arial"/>
              </a:rPr>
              <a:t> ARPANET pioneered packet switching, a method of breaking data into small packets for efficient transmission and reassembly, which remains foundational to modern networking.</a:t>
            </a:r>
          </a:p>
          <a:p>
            <a:pPr fontAlgn="t"/>
            <a:r>
              <a:rPr lang="en-US" sz="1100" b="1" i="0" u="none" strike="noStrike" cap="none" dirty="0">
                <a:solidFill>
                  <a:srgbClr val="000000"/>
                </a:solidFill>
                <a:effectLst/>
                <a:latin typeface="Arial"/>
                <a:ea typeface="Arial"/>
                <a:cs typeface="Arial"/>
                <a:sym typeface="Arial"/>
              </a:rPr>
              <a:t>Military Significance:</a:t>
            </a:r>
            <a:r>
              <a:rPr lang="en-US" sz="1100" b="0" i="0" u="none" strike="noStrike" cap="none" dirty="0">
                <a:solidFill>
                  <a:srgbClr val="000000"/>
                </a:solidFill>
                <a:effectLst/>
                <a:latin typeface="Arial"/>
                <a:ea typeface="Arial"/>
                <a:cs typeface="Arial"/>
                <a:sym typeface="Arial"/>
              </a:rPr>
              <a:t> The network was designed for resilience and survivability, ensuring communications could continue even if parts of the network were disrupted—a critical feature for military operations.</a:t>
            </a:r>
          </a:p>
          <a:p>
            <a:pPr fontAlgn="t"/>
            <a:r>
              <a:rPr lang="en-US" sz="1100" b="1" i="0" u="none" strike="noStrike" cap="none" dirty="0">
                <a:solidFill>
                  <a:srgbClr val="000000"/>
                </a:solidFill>
                <a:effectLst/>
                <a:latin typeface="Arial"/>
                <a:ea typeface="Arial"/>
                <a:cs typeface="Arial"/>
                <a:sym typeface="Arial"/>
              </a:rPr>
              <a:t>Growth and Expansion:</a:t>
            </a:r>
            <a:r>
              <a:rPr lang="en-US" sz="1100" b="0" i="0" u="none" strike="noStrike" cap="none" dirty="0">
                <a:solidFill>
                  <a:srgbClr val="000000"/>
                </a:solidFill>
                <a:effectLst/>
                <a:latin typeface="Arial"/>
                <a:ea typeface="Arial"/>
                <a:cs typeface="Arial"/>
                <a:sym typeface="Arial"/>
              </a:rPr>
              <a:t> By 1976, ARPANET had expanded to dozens of sites, including major universities and research labs. This laid the groundwork for future military and civilian networks.</a:t>
            </a:r>
          </a:p>
          <a:p>
            <a:pPr fontAlgn="t"/>
            <a:r>
              <a:rPr lang="en-US" sz="1100" b="1" i="0" u="none" strike="noStrike" cap="none" dirty="0">
                <a:solidFill>
                  <a:srgbClr val="000000"/>
                </a:solidFill>
                <a:effectLst/>
                <a:latin typeface="Arial"/>
                <a:ea typeface="Arial"/>
                <a:cs typeface="Arial"/>
                <a:sym typeface="Arial"/>
              </a:rPr>
              <a:t>Security and Protocols:</a:t>
            </a:r>
            <a:endParaRPr lang="en-US" sz="1100" b="0" i="0" u="none" strike="noStrike" cap="none" dirty="0">
              <a:solidFill>
                <a:srgbClr val="000000"/>
              </a:solidFill>
              <a:effectLst/>
              <a:latin typeface="Arial"/>
              <a:ea typeface="Arial"/>
              <a:cs typeface="Arial"/>
              <a:sym typeface="Arial"/>
            </a:endParaRPr>
          </a:p>
          <a:p>
            <a:pPr fontAlgn="t"/>
            <a:r>
              <a:rPr lang="en-US" sz="1100" b="0" i="0" u="none" strike="noStrike" cap="none" dirty="0">
                <a:solidFill>
                  <a:srgbClr val="000000"/>
                </a:solidFill>
                <a:effectLst/>
                <a:latin typeface="Arial"/>
                <a:ea typeface="Arial"/>
                <a:cs typeface="Arial"/>
                <a:sym typeface="Arial"/>
              </a:rPr>
              <a:t>Security was a growing concern, but early protocols focused more on connectivity than encryption or authentication.</a:t>
            </a:r>
          </a:p>
          <a:p>
            <a:pPr fontAlgn="t"/>
            <a:r>
              <a:rPr lang="en-US" sz="1100" b="0" i="0" u="none" strike="noStrike" cap="none" dirty="0">
                <a:solidFill>
                  <a:srgbClr val="000000"/>
                </a:solidFill>
                <a:effectLst/>
                <a:latin typeface="Arial"/>
                <a:ea typeface="Arial"/>
                <a:cs typeface="Arial"/>
                <a:sym typeface="Arial"/>
              </a:rPr>
              <a:t>The development of TCP/IP protocols, which would later become the standard for internet communication, was underway.</a:t>
            </a:r>
          </a:p>
          <a:p>
            <a:pPr fontAlgn="t"/>
            <a:r>
              <a:rPr lang="en-US" sz="1100" b="1" i="0" u="none" strike="noStrike" cap="none" dirty="0">
                <a:solidFill>
                  <a:srgbClr val="000000"/>
                </a:solidFill>
                <a:effectLst/>
                <a:latin typeface="Arial"/>
                <a:ea typeface="Arial"/>
                <a:cs typeface="Arial"/>
                <a:sym typeface="Arial"/>
              </a:rPr>
              <a:t>Legacy:</a:t>
            </a:r>
            <a:endParaRPr lang="en-US" sz="1100" b="0" i="0" u="none" strike="noStrike" cap="none" dirty="0">
              <a:solidFill>
                <a:srgbClr val="000000"/>
              </a:solidFill>
              <a:effectLst/>
              <a:latin typeface="Arial"/>
              <a:ea typeface="Arial"/>
              <a:cs typeface="Arial"/>
              <a:sym typeface="Arial"/>
            </a:endParaRPr>
          </a:p>
          <a:p>
            <a:pPr fontAlgn="t"/>
            <a:r>
              <a:rPr lang="en-US" sz="1100" b="0" i="0" u="none" strike="noStrike" cap="none" dirty="0">
                <a:solidFill>
                  <a:srgbClr val="000000"/>
                </a:solidFill>
                <a:effectLst/>
                <a:latin typeface="Arial"/>
                <a:ea typeface="Arial"/>
                <a:cs typeface="Arial"/>
                <a:sym typeface="Arial"/>
              </a:rPr>
              <a:t>The ARPANET’s architecture and principles directly influenced the creation of the modern internet, including the Department of Defense Information Network (DODIN) and other secure military networks.</a:t>
            </a:r>
          </a:p>
          <a:p>
            <a:pPr marL="216000" lvl="0" indent="-216000" algn="l" rtl="0">
              <a:spcBef>
                <a:spcPts val="0"/>
              </a:spcBef>
              <a:spcAft>
                <a:spcPts val="0"/>
              </a:spcAft>
              <a:buClr>
                <a:schemeClr val="dk1"/>
              </a:buClr>
              <a:buSzPts val="1800"/>
              <a:buFont typeface="Arial"/>
              <a:buNone/>
            </a:pPr>
            <a:endParaRPr sz="1800" b="0" strike="noStrike" dirty="0">
              <a:solidFill>
                <a:srgbClr val="000000"/>
              </a:solidFill>
              <a:latin typeface="Arial"/>
              <a:ea typeface="Arial"/>
              <a:cs typeface="Arial"/>
              <a:sym typeface="Arial"/>
            </a:endParaRPr>
          </a:p>
        </p:txBody>
      </p:sp>
      <p:sp>
        <p:nvSpPr>
          <p:cNvPr id="94" name="Google Shape;94;g3649ffdac2f_2_25: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5</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649ffdac2f_2_61: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 name="Google Shape;138;g3649ffdac2f_2_61: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39" name="Google Shape;139;g3649ffdac2f_2_61: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14</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649ffdac2f_2_65: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3" name="Google Shape;143;g3649ffdac2f_2_65: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44" name="Google Shape;144;g3649ffdac2f_2_65: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15</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649ffdac2f_2_69: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 name="Google Shape;148;g3649ffdac2f_2_69: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49" name="Google Shape;149;g3649ffdac2f_2_69: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16</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649ffdac2f_2_73: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3" name="Google Shape;153;g3649ffdac2f_2_73: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54" name="Google Shape;154;g3649ffdac2f_2_73: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17</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649ffdac2f_2_7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 name="Google Shape;158;g3649ffdac2f_2_7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59" name="Google Shape;159;g3649ffdac2f_2_77: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18</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49ffdac2f_2_81: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 name="Google Shape;163;g3649ffdac2f_2_81: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64" name="Google Shape;164;g3649ffdac2f_2_81: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19</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649ffdac2f_2_85: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 name="Google Shape;168;g3649ffdac2f_2_85: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69" name="Google Shape;169;g3649ffdac2f_2_85: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20</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649ffdac2f_2_89: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 name="Google Shape;173;g3649ffdac2f_2_89: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74" name="Google Shape;174;g3649ffdac2f_2_89: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21</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649ffdac2f_2_93: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 name="Google Shape;178;g3649ffdac2f_2_93: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79" name="Google Shape;179;g3649ffdac2f_2_93: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22</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649ffdac2f_2_9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 name="Google Shape;183;g3649ffdac2f_2_9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84" name="Google Shape;184;g3649ffdac2f_2_97: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23</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649ffdac2f_2_29: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 name="Google Shape;98;g3649ffdac2f_2_29: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99" name="Google Shape;99;g3649ffdac2f_2_29: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6</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649ffdac2f_2_101: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 name="Google Shape;188;g3649ffdac2f_2_101: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89" name="Google Shape;189;g3649ffdac2f_2_101: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24</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649ffdac2f_2_105: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 name="Google Shape;193;g3649ffdac2f_2_105: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94" name="Google Shape;194;g3649ffdac2f_2_105: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25</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649ffdac2f_2_109: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 name="Google Shape;198;g3649ffdac2f_2_109: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99" name="Google Shape;199;g3649ffdac2f_2_109: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26</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649ffdac2f_2_113: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 name="Google Shape;203;g3649ffdac2f_2_113: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04" name="Google Shape;204;g3649ffdac2f_2_113: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27</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649ffdac2f_2_11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8" name="Google Shape;208;g3649ffdac2f_2_11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09" name="Google Shape;209;g3649ffdac2f_2_117: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28</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649ffdac2f_2_121: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g3649ffdac2f_2_121: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14" name="Google Shape;214;g3649ffdac2f_2_121: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29</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649ffdac2f_2_125: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8" name="Google Shape;218;g3649ffdac2f_2_125: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19" name="Google Shape;219;g3649ffdac2f_2_125: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30</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649ffdac2f_2_129: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3" name="Google Shape;223;g3649ffdac2f_2_129: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24" name="Google Shape;224;g3649ffdac2f_2_129: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31</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649ffdac2f_2_133: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8" name="Google Shape;228;g3649ffdac2f_2_133: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29" name="Google Shape;229;g3649ffdac2f_2_133: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32</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649ffdac2f_2_13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3" name="Google Shape;233;g3649ffdac2f_2_13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34" name="Google Shape;234;g3649ffdac2f_2_137: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33</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649ffdac2f_2_33: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 name="Google Shape;103;g3649ffdac2f_2_33: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dirty="0">
              <a:solidFill>
                <a:srgbClr val="000000"/>
              </a:solidFill>
              <a:latin typeface="Arial"/>
              <a:ea typeface="Arial"/>
              <a:cs typeface="Arial"/>
              <a:sym typeface="Arial"/>
            </a:endParaRPr>
          </a:p>
        </p:txBody>
      </p:sp>
      <p:sp>
        <p:nvSpPr>
          <p:cNvPr id="104" name="Google Shape;104;g3649ffdac2f_2_33: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7</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649ffdac2f_2_141: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g3649ffdac2f_2_141: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39" name="Google Shape;239;g3649ffdac2f_2_141: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34</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49ffdac2f_2_157:notes"/>
          <p:cNvSpPr>
            <a:spLocks noGrp="1" noRot="1" noChangeAspect="1"/>
          </p:cNvSpPr>
          <p:nvPr>
            <p:ph type="sldImg" idx="2"/>
          </p:nvPr>
        </p:nvSpPr>
        <p:spPr>
          <a:xfrm>
            <a:off x="685800" y="857250"/>
            <a:ext cx="5486040" cy="231444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3" name="Google Shape;243;g3649ffdac2f_2_15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These slides will show in simple term how traffic flows from or to the DODIN via the internet, Commercial CSP, or GOVCLOUD.</a:t>
            </a:r>
            <a:endParaRPr/>
          </a:p>
          <a:p>
            <a:pPr marL="0" lvl="0" indent="0" algn="l" rtl="0">
              <a:lnSpc>
                <a:spcPct val="90000"/>
              </a:lnSpc>
              <a:spcBef>
                <a:spcPts val="0"/>
              </a:spcBef>
              <a:spcAft>
                <a:spcPts val="0"/>
              </a:spcAft>
              <a:buClr>
                <a:schemeClr val="dk1"/>
              </a:buClr>
              <a:buSzPts val="622"/>
              <a:buFont typeface="Arial"/>
              <a:buNone/>
            </a:pPr>
            <a:endParaRPr sz="622"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Keep in mind every Agency (Army, Air Force, Navy, etc) have different security requirements and may have additional network protection and monitoring devices.</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chemeClr val="dk1"/>
              </a:buClr>
              <a:buSzPts val="622"/>
              <a:buFont typeface="Arial"/>
              <a:buNone/>
            </a:pPr>
            <a:endParaRPr sz="622"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The first example is traffic from the DODIN to a Commercial CSP.</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When a DODIN user types in a URL of a website, the DODIN internal Domain Name Server resolves that the website is hosted in a commercial Cloud Service Provider. It then routes the traffic out through the Internet Access Point or IAP. </a:t>
            </a:r>
            <a:br>
              <a:rPr lang="en" sz="622"/>
            </a:b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IAPs are the secure central connection point which is the barrier between the DoDIN and commercial Internet. The Defense Information Security Agency (DISA) inspects and manages all traffic inbound/outbound at the IAP, rules to ensure unsecure, unauthorized, or inappropriate internet connections are usually managed at the organizational level with web filtering and Firewall rules. DISA manages the final inbound/outbound traffic firewall rules at the IAP.</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chemeClr val="dk1"/>
              </a:buClr>
              <a:buSzPts val="622"/>
              <a:buFont typeface="Arial"/>
              <a:buNone/>
            </a:pPr>
            <a:endParaRPr sz="622"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If allowed outbound through the IAP the traffic continues on via regular internet routing to its application/workload in the commercial CSP. </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Inbound DoDIN traffic from non malicious users follows the same rules. It routes via commercial internet. </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br>
              <a:rPr lang="en" sz="622"/>
            </a:br>
            <a:r>
              <a:rPr lang="en" sz="622" b="0" strike="noStrike">
                <a:solidFill>
                  <a:srgbClr val="000000"/>
                </a:solidFill>
                <a:latin typeface="Arial"/>
                <a:ea typeface="Arial"/>
                <a:cs typeface="Arial"/>
                <a:sym typeface="Arial"/>
              </a:rPr>
              <a:t>**</a:t>
            </a:r>
            <a:br>
              <a:rPr lang="en" sz="622"/>
            </a:br>
            <a:endParaRPr sz="622"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It is inspected at the IAP and if deemed non-malicious allowed to access the DODIN resources. </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This is how sites like organizations sharepoints are accessed from home computers.</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br>
              <a:rPr lang="en" sz="622"/>
            </a:b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Malicious inbound traffic to the DODIN is inspected same as all other traffic at the IAP and will be stopped here when deemed unsafe or unauthorized. </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DISA has internal SOP for dealing with this kind of traffic.</a:t>
            </a:r>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a:t>
            </a:r>
            <a:br>
              <a:rPr lang="en" sz="622"/>
            </a:br>
            <a:r>
              <a:rPr lang="en" sz="622" b="0" strike="noStrike">
                <a:solidFill>
                  <a:srgbClr val="000000"/>
                </a:solidFill>
                <a:latin typeface="Arial"/>
                <a:ea typeface="Arial"/>
                <a:cs typeface="Arial"/>
                <a:sym typeface="Arial"/>
              </a:rPr>
              <a:t>**</a:t>
            </a:r>
            <a:br>
              <a:rPr lang="en" sz="622"/>
            </a:br>
            <a:r>
              <a:rPr lang="en" sz="622"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chemeClr val="dk1"/>
              </a:buClr>
              <a:buSzPts val="622"/>
              <a:buFont typeface="Arial"/>
              <a:buNone/>
            </a:pPr>
            <a:endParaRPr sz="622"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622"/>
              <a:buFont typeface="Arial"/>
              <a:buNone/>
            </a:pPr>
            <a:r>
              <a:rPr lang="en" sz="622" b="0" strike="noStrike">
                <a:solidFill>
                  <a:srgbClr val="000000"/>
                </a:solidFill>
                <a:latin typeface="Arial"/>
                <a:ea typeface="Arial"/>
                <a:cs typeface="Arial"/>
                <a:sym typeface="Arial"/>
              </a:rPr>
              <a:t>However malicious traffic that tries to gain access to commercial workloads is completely left up to the Application security, that is not to say it is unsecure but DISA play no part in the security of this traffic.</a:t>
            </a:r>
            <a:endParaRPr/>
          </a:p>
          <a:p>
            <a:pPr marL="0" lvl="0" indent="0" algn="l" rtl="0">
              <a:lnSpc>
                <a:spcPct val="90000"/>
              </a:lnSpc>
              <a:spcBef>
                <a:spcPts val="0"/>
              </a:spcBef>
              <a:spcAft>
                <a:spcPts val="0"/>
              </a:spcAft>
              <a:buClr>
                <a:schemeClr val="dk1"/>
              </a:buClr>
              <a:buSzPts val="622"/>
              <a:buFont typeface="Arial"/>
              <a:buNone/>
            </a:pPr>
            <a:endParaRPr sz="622" b="0" strike="noStrike">
              <a:solidFill>
                <a:srgbClr val="000000"/>
              </a:solidFill>
              <a:latin typeface="Arial"/>
              <a:ea typeface="Arial"/>
              <a:cs typeface="Arial"/>
              <a:sym typeface="Arial"/>
            </a:endParaRPr>
          </a:p>
          <a:p>
            <a:pPr marL="228600" lvl="0" indent="-228600" algn="l" rtl="0">
              <a:lnSpc>
                <a:spcPct val="90000"/>
              </a:lnSpc>
              <a:spcBef>
                <a:spcPts val="0"/>
              </a:spcBef>
              <a:spcAft>
                <a:spcPts val="0"/>
              </a:spcAft>
              <a:buClr>
                <a:srgbClr val="000000"/>
              </a:buClr>
              <a:buSzPts val="622"/>
              <a:buFont typeface="Noto Sans Symbols"/>
              <a:buAutoNum type="arabicParenR"/>
            </a:pPr>
            <a:r>
              <a:rPr lang="en" sz="622" b="0" strike="noStrike">
                <a:solidFill>
                  <a:srgbClr val="000000"/>
                </a:solidFill>
                <a:latin typeface="Arial"/>
                <a:ea typeface="Arial"/>
                <a:cs typeface="Arial"/>
                <a:sym typeface="Arial"/>
              </a:rPr>
              <a:t>ATO</a:t>
            </a:r>
            <a:endParaRPr/>
          </a:p>
          <a:p>
            <a:pPr marL="228600" lvl="0" indent="-228600" algn="l" rtl="0">
              <a:lnSpc>
                <a:spcPct val="90000"/>
              </a:lnSpc>
              <a:spcBef>
                <a:spcPts val="0"/>
              </a:spcBef>
              <a:spcAft>
                <a:spcPts val="0"/>
              </a:spcAft>
              <a:buClr>
                <a:srgbClr val="000000"/>
              </a:buClr>
              <a:buSzPts val="622"/>
              <a:buFont typeface="Noto Sans Symbols"/>
              <a:buAutoNum type="arabicParenR"/>
            </a:pPr>
            <a:r>
              <a:rPr lang="en" sz="622" b="0" strike="noStrike">
                <a:solidFill>
                  <a:srgbClr val="000000"/>
                </a:solidFill>
                <a:latin typeface="Arial"/>
                <a:ea typeface="Arial"/>
                <a:cs typeface="Arial"/>
                <a:sym typeface="Arial"/>
              </a:rPr>
              <a:t>ATC = ATO, SCCA, CSSP, IPs</a:t>
            </a:r>
            <a:endParaRPr/>
          </a:p>
        </p:txBody>
      </p:sp>
      <p:sp>
        <p:nvSpPr>
          <p:cNvPr id="244" name="Google Shape;244;g3649ffdac2f_2_157:notes"/>
          <p:cNvSpPr txBox="1">
            <a:spLocks noGrp="1"/>
          </p:cNvSpPr>
          <p:nvPr>
            <p:ph type="dt" idx="10"/>
          </p:nvPr>
        </p:nvSpPr>
        <p:spPr>
          <a:xfrm>
            <a:off x="3884760" y="0"/>
            <a:ext cx="2971440" cy="34371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r>
              <a:rPr lang="en" sz="1200" b="0" i="0" u="none" strike="noStrike" cap="none">
                <a:solidFill>
                  <a:schemeClr val="dk1"/>
                </a:solidFill>
                <a:latin typeface="Arial"/>
                <a:ea typeface="Arial"/>
                <a:cs typeface="Arial"/>
                <a:sym typeface="Arial"/>
              </a:rPr>
              <a:t>15 July 2025</a:t>
            </a:r>
            <a:endParaRPr sz="1200" b="0" i="0" u="none" strike="noStrike" cap="none">
              <a:solidFill>
                <a:srgbClr val="000000"/>
              </a:solidFill>
              <a:latin typeface="Times New Roman"/>
              <a:ea typeface="Times New Roman"/>
              <a:cs typeface="Times New Roman"/>
              <a:sym typeface="Times New Roman"/>
            </a:endParaRPr>
          </a:p>
        </p:txBody>
      </p:sp>
      <p:sp>
        <p:nvSpPr>
          <p:cNvPr id="245" name="Google Shape;245;g3649ffdac2f_2_157:notes"/>
          <p:cNvSpPr txBox="1">
            <a:spLocks noGrp="1"/>
          </p:cNvSpPr>
          <p:nvPr>
            <p:ph type="ftr" idx="11"/>
          </p:nvPr>
        </p:nvSpPr>
        <p:spPr>
          <a:xfrm>
            <a:off x="0" y="6514020"/>
            <a:ext cx="2971440" cy="34371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 sz="1200" b="0" i="0" u="none" strike="noStrike" cap="none">
                <a:solidFill>
                  <a:schemeClr val="dk1"/>
                </a:solidFill>
                <a:latin typeface="Arial"/>
                <a:ea typeface="Arial"/>
                <a:cs typeface="Arial"/>
                <a:sym typeface="Arial"/>
              </a:rPr>
              <a:t>v1.0</a:t>
            </a:r>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649ffdac2f_2_422:notes"/>
          <p:cNvSpPr>
            <a:spLocks noGrp="1" noRot="1" noChangeAspect="1"/>
          </p:cNvSpPr>
          <p:nvPr>
            <p:ph type="sldImg" idx="2"/>
          </p:nvPr>
        </p:nvSpPr>
        <p:spPr>
          <a:xfrm>
            <a:off x="685800" y="857250"/>
            <a:ext cx="5486040" cy="231444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9" name="Google Shape;509;g3649ffdac2f_2_422: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In this scenario we will take a quick look at traffic to GOVCLOUD. This example shows IL2 ATO’d traffic or IL4/5 traffic that has not yet been ATO’d and connected to the DODIN.</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Much like traffic to commercial CSPs when a DODIN user tries to reach a GOVCLOUD application the traffic must go through the IAP and be inspected.</a:t>
            </a:r>
            <a:br>
              <a:rPr lang="en" sz="2000"/>
            </a:br>
            <a:r>
              <a:rPr lang="en" sz="2000" b="0" strike="noStrike">
                <a:solidFill>
                  <a:srgbClr val="000000"/>
                </a:solidFill>
                <a:latin typeface="Arial"/>
                <a:ea typeface="Arial"/>
                <a:cs typeface="Arial"/>
                <a:sym typeface="Arial"/>
              </a:rPr>
              <a:t>**</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Once through it travels through the commercial internet to reach GOVCLOUD CSPs. </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While all GOVCLOUD CSPs have been FEDRAMPed approved as described before, the application is security is completely up to the Mission owner. </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As part of the Cloud Shared Responsibility model, CSPs aren’t liable for network traffic allowed in by the Application/Workload owner.</a:t>
            </a:r>
            <a:endParaRPr/>
          </a:p>
          <a:p>
            <a:pPr marL="0" lvl="0" indent="0" algn="l" rtl="0">
              <a:lnSpc>
                <a:spcPct val="100000"/>
              </a:lnSpc>
              <a:spcBef>
                <a:spcPts val="0"/>
              </a:spcBef>
              <a:spcAft>
                <a:spcPts val="0"/>
              </a:spcAft>
              <a:buClr>
                <a:schemeClr val="dk1"/>
              </a:buClr>
              <a:buSzPts val="2000"/>
              <a:buFont typeface="Arial"/>
              <a:buNone/>
            </a:pPr>
            <a:endParaRPr sz="2000" b="0" strike="noStrike">
              <a:solidFill>
                <a:srgbClr val="000000"/>
              </a:solidFill>
              <a:latin typeface="Arial"/>
              <a:ea typeface="Arial"/>
              <a:cs typeface="Arial"/>
              <a:sym typeface="Arial"/>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And this reflects as well for valid and malicious user traffic coming from the internet as well.</a:t>
            </a:r>
            <a:endParaRPr/>
          </a:p>
          <a:p>
            <a:pPr marL="0" lvl="0" indent="0" algn="l" rtl="0">
              <a:lnSpc>
                <a:spcPct val="100000"/>
              </a:lnSpc>
              <a:spcBef>
                <a:spcPts val="0"/>
              </a:spcBef>
              <a:spcAft>
                <a:spcPts val="0"/>
              </a:spcAft>
              <a:buClr>
                <a:srgbClr val="000000"/>
              </a:buClr>
              <a:buSzPts val="2000"/>
              <a:buFont typeface="Arial"/>
              <a:buNone/>
            </a:pPr>
            <a:r>
              <a:rPr lang="en" sz="2000" b="0" strike="noStrike">
                <a:solidFill>
                  <a:srgbClr val="000000"/>
                </a:solidFill>
                <a:latin typeface="Arial"/>
                <a:ea typeface="Arial"/>
                <a:cs typeface="Arial"/>
                <a:sym typeface="Arial"/>
              </a:rPr>
              <a:t>All security is up to the application mission owner.</a:t>
            </a:r>
            <a:endParaRPr/>
          </a:p>
        </p:txBody>
      </p:sp>
      <p:sp>
        <p:nvSpPr>
          <p:cNvPr id="510" name="Google Shape;510;g3649ffdac2f_2_422:notes"/>
          <p:cNvSpPr txBox="1">
            <a:spLocks noGrp="1"/>
          </p:cNvSpPr>
          <p:nvPr>
            <p:ph type="dt" idx="10"/>
          </p:nvPr>
        </p:nvSpPr>
        <p:spPr>
          <a:xfrm>
            <a:off x="3884760" y="0"/>
            <a:ext cx="2971440" cy="34371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r>
              <a:rPr lang="en" sz="1200" b="0" strike="noStrike">
                <a:solidFill>
                  <a:schemeClr val="dk1"/>
                </a:solidFill>
                <a:latin typeface="Arial"/>
                <a:ea typeface="Arial"/>
                <a:cs typeface="Arial"/>
                <a:sym typeface="Arial"/>
              </a:rPr>
              <a:t>15 July 2025</a:t>
            </a:r>
            <a:endParaRPr sz="1200" b="0" strike="noStrike">
              <a:solidFill>
                <a:srgbClr val="000000"/>
              </a:solidFill>
              <a:latin typeface="Times New Roman"/>
              <a:ea typeface="Times New Roman"/>
              <a:cs typeface="Times New Roman"/>
              <a:sym typeface="Times New Roman"/>
            </a:endParaRPr>
          </a:p>
        </p:txBody>
      </p:sp>
      <p:sp>
        <p:nvSpPr>
          <p:cNvPr id="511" name="Google Shape;511;g3649ffdac2f_2_422:notes"/>
          <p:cNvSpPr txBox="1">
            <a:spLocks noGrp="1"/>
          </p:cNvSpPr>
          <p:nvPr>
            <p:ph type="ftr" idx="11"/>
          </p:nvPr>
        </p:nvSpPr>
        <p:spPr>
          <a:xfrm>
            <a:off x="0" y="6514020"/>
            <a:ext cx="2971440" cy="34371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 sz="1200" b="0" strike="noStrike">
                <a:solidFill>
                  <a:schemeClr val="dk1"/>
                </a:solidFill>
                <a:latin typeface="Arial"/>
                <a:ea typeface="Arial"/>
                <a:cs typeface="Arial"/>
                <a:sym typeface="Arial"/>
              </a:rPr>
              <a:t>v1.0</a:t>
            </a:r>
            <a:endParaRPr sz="1200" b="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649ffdac2f_2_556:notes"/>
          <p:cNvSpPr>
            <a:spLocks noGrp="1" noRot="1" noChangeAspect="1"/>
          </p:cNvSpPr>
          <p:nvPr>
            <p:ph type="sldImg" idx="2"/>
          </p:nvPr>
        </p:nvSpPr>
        <p:spPr>
          <a:xfrm>
            <a:off x="685800" y="857250"/>
            <a:ext cx="5486040" cy="231444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4" name="Google Shape;644;g3649ffdac2f_2_556: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And our last example is how traffic that is IL4/5 ATO’d and has been connected to the DODIN.</a:t>
            </a:r>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Once all requirements of ATO have been signed as well as other DISA requirements, **</a:t>
            </a:r>
            <a:br>
              <a:rPr lang="en" sz="800"/>
            </a:br>
            <a:r>
              <a:rPr lang="en" sz="800" b="0" strike="noStrike">
                <a:solidFill>
                  <a:srgbClr val="000000"/>
                </a:solidFill>
                <a:latin typeface="Arial"/>
                <a:ea typeface="Arial"/>
                <a:cs typeface="Arial"/>
                <a:sym typeface="Arial"/>
              </a:rPr>
              <a:t>Cloud workload owners will connect to the Boundary Cloud Access Point or BCAP. </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The purpose of the BCAP is to protect the DODIN by serving as a point defense to detect and prevent intrusion, unauthorized routes, known malicious code and malicious network activity.</a:t>
            </a:r>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A quick note, BCAPs are the currently the standard Cloud Access Point approved for Army use. Other Cloud Access Points do exist but they require a DoD CIO Exception to Policy.</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Once connected to the BCAP the Commercial CSP workloads are given new IPS and become and extention of the DODIN.</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This completely changes the routing of the cloud workloads, as this application or environment is no longer directly accessible from the general internet.</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For internal DODIN traffic to GOVCLOUD Applications, users will not go out the IAP, they will instead go through the BCAP, be inspected and if authorized they will move on their application.</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For external users to access these ATO’d environments they will now route via the internet to the IAP,</a:t>
            </a:r>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Thee IAP will block malicious and unauthorized users and authorized users and traffic will forwarded to the BCAP.</a:t>
            </a:r>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 At the BCAP users will be inspected again and once through the users will have to go through the application security and identity to be authorized to access the data or service.</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There are separate concepts such as Internal Cloud Access Points (ICAPs) which are required for on-prem cloud based solutions but are beyond the scope of this presentation.</a:t>
            </a:r>
            <a:endParaRPr/>
          </a:p>
          <a:p>
            <a:pPr marL="0" lvl="0" indent="0" algn="l" rtl="0">
              <a:lnSpc>
                <a:spcPct val="90000"/>
              </a:lnSpc>
              <a:spcBef>
                <a:spcPts val="0"/>
              </a:spcBef>
              <a:spcAft>
                <a:spcPts val="0"/>
              </a:spcAft>
              <a:buClr>
                <a:schemeClr val="dk1"/>
              </a:buClr>
              <a:buSzPts val="800"/>
              <a:buFont typeface="Arial"/>
              <a:buNone/>
            </a:pPr>
            <a:endParaRPr sz="800" b="0"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800"/>
              <a:buFont typeface="Arial"/>
              <a:buNone/>
            </a:pPr>
            <a:r>
              <a:rPr lang="en" sz="800" b="0" strike="noStrike">
                <a:solidFill>
                  <a:srgbClr val="000000"/>
                </a:solidFill>
                <a:latin typeface="Arial"/>
                <a:ea typeface="Arial"/>
                <a:cs typeface="Arial"/>
                <a:sym typeface="Arial"/>
              </a:rPr>
              <a:t>This concludes the overview of the routing from DODIN to commercial or GOVCLOUD CSPs. Understanding these traffic flows can help ensure you are not breaking security authorizations by having higher impact levels of data on unauthorized networks.</a:t>
            </a:r>
            <a:endParaRPr/>
          </a:p>
        </p:txBody>
      </p:sp>
      <p:sp>
        <p:nvSpPr>
          <p:cNvPr id="645" name="Google Shape;645;g3649ffdac2f_2_556:notes"/>
          <p:cNvSpPr txBox="1">
            <a:spLocks noGrp="1"/>
          </p:cNvSpPr>
          <p:nvPr>
            <p:ph type="dt" idx="10"/>
          </p:nvPr>
        </p:nvSpPr>
        <p:spPr>
          <a:xfrm>
            <a:off x="3884760" y="0"/>
            <a:ext cx="2971440" cy="34371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200"/>
              <a:buFont typeface="Arial"/>
              <a:buNone/>
            </a:pPr>
            <a:r>
              <a:rPr lang="en" sz="1200" b="0" strike="noStrike">
                <a:solidFill>
                  <a:schemeClr val="dk1"/>
                </a:solidFill>
                <a:latin typeface="Arial"/>
                <a:ea typeface="Arial"/>
                <a:cs typeface="Arial"/>
                <a:sym typeface="Arial"/>
              </a:rPr>
              <a:t>15 July 2025</a:t>
            </a:r>
            <a:endParaRPr sz="1200" b="0" strike="noStrike">
              <a:solidFill>
                <a:srgbClr val="000000"/>
              </a:solidFill>
              <a:latin typeface="Times New Roman"/>
              <a:ea typeface="Times New Roman"/>
              <a:cs typeface="Times New Roman"/>
              <a:sym typeface="Times New Roman"/>
            </a:endParaRPr>
          </a:p>
        </p:txBody>
      </p:sp>
      <p:sp>
        <p:nvSpPr>
          <p:cNvPr id="646" name="Google Shape;646;g3649ffdac2f_2_556:notes"/>
          <p:cNvSpPr txBox="1">
            <a:spLocks noGrp="1"/>
          </p:cNvSpPr>
          <p:nvPr>
            <p:ph type="ftr" idx="11"/>
          </p:nvPr>
        </p:nvSpPr>
        <p:spPr>
          <a:xfrm>
            <a:off x="0" y="6514020"/>
            <a:ext cx="2971440" cy="34371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 sz="1200" b="0" strike="noStrike">
                <a:solidFill>
                  <a:schemeClr val="dk1"/>
                </a:solidFill>
                <a:latin typeface="Arial"/>
                <a:ea typeface="Arial"/>
                <a:cs typeface="Arial"/>
                <a:sym typeface="Arial"/>
              </a:rPr>
              <a:t>v1.0</a:t>
            </a:r>
            <a:endParaRPr sz="1200" b="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649ffdac2f_2_3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 name="Google Shape;108;g3649ffdac2f_2_3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09" name="Google Shape;109;g3649ffdac2f_2_37: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8</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649ffdac2f_2_41: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 name="Google Shape;113;g3649ffdac2f_2_41: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14" name="Google Shape;114;g3649ffdac2f_2_41: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9</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649ffdac2f_2_45: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8" name="Google Shape;118;g3649ffdac2f_2_45: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19" name="Google Shape;119;g3649ffdac2f_2_45: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10</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649ffdac2f_2_49: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3" name="Google Shape;123;g3649ffdac2f_2_49: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24" name="Google Shape;124;g3649ffdac2f_2_49: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11</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649ffdac2f_2_53: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 name="Google Shape;128;g3649ffdac2f_2_53: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29" name="Google Shape;129;g3649ffdac2f_2_53: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12</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649ffdac2f_2_5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g3649ffdac2f_2_57:notes"/>
          <p:cNvSpPr txBox="1">
            <a:spLocks noGrp="1"/>
          </p:cNvSpPr>
          <p:nvPr>
            <p:ph type="body" idx="1"/>
          </p:nvPr>
        </p:nvSpPr>
        <p:spPr>
          <a:xfrm>
            <a:off x="685800" y="3300480"/>
            <a:ext cx="5486040" cy="27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34" name="Google Shape;134;g3649ffdac2f_2_57:notes"/>
          <p:cNvSpPr txBox="1">
            <a:spLocks noGrp="1"/>
          </p:cNvSpPr>
          <p:nvPr>
            <p:ph type="sldNum" idx="12"/>
          </p:nvPr>
        </p:nvSpPr>
        <p:spPr>
          <a:xfrm>
            <a:off x="3884760" y="6514020"/>
            <a:ext cx="2971440" cy="34371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13</a:t>
            </a:fld>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4 Content" type="fourObj">
  <p:cSld name="FOUR_OBJECTS">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685800" y="114210"/>
            <a:ext cx="7238700" cy="34263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2" name="Google Shape;62;p16"/>
          <p:cNvSpPr txBox="1">
            <a:spLocks noGrp="1"/>
          </p:cNvSpPr>
          <p:nvPr>
            <p:ph type="body" idx="1"/>
          </p:nvPr>
        </p:nvSpPr>
        <p:spPr>
          <a:xfrm>
            <a:off x="457110" y="1207170"/>
            <a:ext cx="1970730" cy="84294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3" name="Google Shape;63;p16"/>
          <p:cNvSpPr txBox="1">
            <a:spLocks noGrp="1"/>
          </p:cNvSpPr>
          <p:nvPr>
            <p:ph type="body" idx="2"/>
          </p:nvPr>
        </p:nvSpPr>
        <p:spPr>
          <a:xfrm>
            <a:off x="2526660" y="1207170"/>
            <a:ext cx="1970730" cy="84294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 name="Google Shape;64;p16"/>
          <p:cNvSpPr txBox="1">
            <a:spLocks noGrp="1"/>
          </p:cNvSpPr>
          <p:nvPr>
            <p:ph type="body" idx="3"/>
          </p:nvPr>
        </p:nvSpPr>
        <p:spPr>
          <a:xfrm>
            <a:off x="457110" y="2130570"/>
            <a:ext cx="1970730" cy="84294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6"/>
          <p:cNvSpPr txBox="1">
            <a:spLocks noGrp="1"/>
          </p:cNvSpPr>
          <p:nvPr>
            <p:ph type="body" idx="4"/>
          </p:nvPr>
        </p:nvSpPr>
        <p:spPr>
          <a:xfrm>
            <a:off x="2526660" y="2130570"/>
            <a:ext cx="1970730" cy="84294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rgbClr val="221F20"/>
        </a:solidFill>
        <a:effectLst/>
      </p:bgPr>
    </p:bg>
    <p:spTree>
      <p:nvGrpSpPr>
        <p:cNvPr id="1" name=""/>
        <p:cNvGrpSpPr/>
        <p:nvPr/>
      </p:nvGrpSpPr>
      <p:grpSpPr>
        <a:xfrm>
          <a:off x="0" y="0"/>
          <a:ext cx="0" cy="0"/>
          <a:chOff x="0" y="0"/>
          <a:chExt cx="0" cy="0"/>
        </a:xfrm>
      </p:grpSpPr>
      <p:sp>
        <p:nvSpPr>
          <p:cNvPr id="20" name="Date Placeholder 19">
            <a:extLst>
              <a:ext uri="{FF2B5EF4-FFF2-40B4-BE49-F238E27FC236}">
                <a16:creationId xmlns:a16="http://schemas.microsoft.com/office/drawing/2014/main" id="{39F9F092-1A2E-3BC5-0D99-EE4B132543F8}"/>
              </a:ext>
            </a:extLst>
          </p:cNvPr>
          <p:cNvSpPr>
            <a:spLocks noGrp="1"/>
          </p:cNvSpPr>
          <p:nvPr>
            <p:ph type="dt" sz="half" idx="49"/>
          </p:nvPr>
        </p:nvSpPr>
        <p:spPr/>
        <p:txBody>
          <a:bodyPr/>
          <a:lstStyle/>
          <a:p>
            <a:fld id="{7A3E0868-4E26-4CDC-8A56-D70E2D8B12FE}" type="datetime3">
              <a:rPr lang="en-US" smtClean="0"/>
              <a:t>5 January 2026</a:t>
            </a:fld>
            <a:endParaRPr lang="en-US"/>
          </a:p>
        </p:txBody>
      </p:sp>
      <p:sp>
        <p:nvSpPr>
          <p:cNvPr id="21" name="Slide Number Placeholder 20">
            <a:extLst>
              <a:ext uri="{FF2B5EF4-FFF2-40B4-BE49-F238E27FC236}">
                <a16:creationId xmlns:a16="http://schemas.microsoft.com/office/drawing/2014/main" id="{4D3DAC6A-DFDF-B313-4DB4-FA56B489F422}"/>
              </a:ext>
            </a:extLst>
          </p:cNvPr>
          <p:cNvSpPr>
            <a:spLocks noGrp="1"/>
          </p:cNvSpPr>
          <p:nvPr>
            <p:ph type="sldNum" sz="quarter" idx="50"/>
          </p:nvPr>
        </p:nvSpPr>
        <p:spPr/>
        <p:txBody>
          <a:bodyPr/>
          <a:lstStyle/>
          <a:p>
            <a:fld id="{64E5BE4B-2FBF-4174-9E62-85FAD1CB43A6}" type="slidenum">
              <a:rPr lang="en-US" smtClean="0"/>
              <a:pPr/>
              <a:t>‹#›</a:t>
            </a:fld>
            <a:endParaRPr lang="en-US"/>
          </a:p>
        </p:txBody>
      </p:sp>
      <p:sp>
        <p:nvSpPr>
          <p:cNvPr id="13" name="Text Placeholder 30">
            <a:extLst>
              <a:ext uri="{FF2B5EF4-FFF2-40B4-BE49-F238E27FC236}">
                <a16:creationId xmlns:a16="http://schemas.microsoft.com/office/drawing/2014/main" id="{FC933DC4-3663-15AC-8A64-D7573EE2EC9F}"/>
              </a:ext>
            </a:extLst>
          </p:cNvPr>
          <p:cNvSpPr>
            <a:spLocks noGrp="1"/>
          </p:cNvSpPr>
          <p:nvPr>
            <p:ph type="body" sz="quarter" idx="39" hasCustomPrompt="1"/>
          </p:nvPr>
        </p:nvSpPr>
        <p:spPr>
          <a:xfrm>
            <a:off x="410766" y="3850148"/>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22" name="Text Placeholder 30">
            <a:extLst>
              <a:ext uri="{FF2B5EF4-FFF2-40B4-BE49-F238E27FC236}">
                <a16:creationId xmlns:a16="http://schemas.microsoft.com/office/drawing/2014/main" id="{1FE393D1-D968-8D71-45F7-5B4A7CEF5CF9}"/>
              </a:ext>
            </a:extLst>
          </p:cNvPr>
          <p:cNvSpPr>
            <a:spLocks noGrp="1"/>
          </p:cNvSpPr>
          <p:nvPr>
            <p:ph type="body" sz="quarter" idx="40" hasCustomPrompt="1"/>
          </p:nvPr>
        </p:nvSpPr>
        <p:spPr>
          <a:xfrm>
            <a:off x="410766" y="3714554"/>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23" name="Text Placeholder 30">
            <a:extLst>
              <a:ext uri="{FF2B5EF4-FFF2-40B4-BE49-F238E27FC236}">
                <a16:creationId xmlns:a16="http://schemas.microsoft.com/office/drawing/2014/main" id="{DF69BC8A-AD59-63A3-64A2-27F7496859F1}"/>
              </a:ext>
            </a:extLst>
          </p:cNvPr>
          <p:cNvSpPr>
            <a:spLocks noGrp="1"/>
          </p:cNvSpPr>
          <p:nvPr>
            <p:ph type="body" sz="quarter" idx="41" hasCustomPrompt="1"/>
          </p:nvPr>
        </p:nvSpPr>
        <p:spPr>
          <a:xfrm>
            <a:off x="410766" y="3985742"/>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CUI Category: </a:t>
            </a:r>
          </a:p>
        </p:txBody>
      </p:sp>
      <p:sp>
        <p:nvSpPr>
          <p:cNvPr id="24" name="Text Placeholder 30">
            <a:extLst>
              <a:ext uri="{FF2B5EF4-FFF2-40B4-BE49-F238E27FC236}">
                <a16:creationId xmlns:a16="http://schemas.microsoft.com/office/drawing/2014/main" id="{EDE4793B-EE3D-A719-6990-5D9F67CBAF13}"/>
              </a:ext>
            </a:extLst>
          </p:cNvPr>
          <p:cNvSpPr>
            <a:spLocks noGrp="1"/>
          </p:cNvSpPr>
          <p:nvPr>
            <p:ph type="body" sz="quarter" idx="42" hasCustomPrompt="1"/>
          </p:nvPr>
        </p:nvSpPr>
        <p:spPr>
          <a:xfrm>
            <a:off x="410766" y="4121336"/>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Distribution Statement: </a:t>
            </a:r>
          </a:p>
        </p:txBody>
      </p:sp>
      <p:sp>
        <p:nvSpPr>
          <p:cNvPr id="25" name="Text Placeholder 30">
            <a:extLst>
              <a:ext uri="{FF2B5EF4-FFF2-40B4-BE49-F238E27FC236}">
                <a16:creationId xmlns:a16="http://schemas.microsoft.com/office/drawing/2014/main" id="{A24EE18E-6DA7-CB84-1F21-8DF1C7482384}"/>
              </a:ext>
            </a:extLst>
          </p:cNvPr>
          <p:cNvSpPr>
            <a:spLocks noGrp="1"/>
          </p:cNvSpPr>
          <p:nvPr>
            <p:ph type="body" sz="quarter" idx="43" hasCustomPrompt="1"/>
          </p:nvPr>
        </p:nvSpPr>
        <p:spPr>
          <a:xfrm>
            <a:off x="410766" y="4256930"/>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POC: </a:t>
            </a:r>
          </a:p>
        </p:txBody>
      </p:sp>
      <p:sp>
        <p:nvSpPr>
          <p:cNvPr id="26" name="Text Placeholder 30">
            <a:extLst>
              <a:ext uri="{FF2B5EF4-FFF2-40B4-BE49-F238E27FC236}">
                <a16:creationId xmlns:a16="http://schemas.microsoft.com/office/drawing/2014/main" id="{AAEE65B4-7FC0-51E0-61A9-DA039122F268}"/>
              </a:ext>
            </a:extLst>
          </p:cNvPr>
          <p:cNvSpPr>
            <a:spLocks noGrp="1"/>
          </p:cNvSpPr>
          <p:nvPr>
            <p:ph type="body" sz="quarter" idx="44"/>
          </p:nvPr>
        </p:nvSpPr>
        <p:spPr>
          <a:xfrm>
            <a:off x="1485900" y="3850148"/>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7" name="Text Placeholder 30">
            <a:extLst>
              <a:ext uri="{FF2B5EF4-FFF2-40B4-BE49-F238E27FC236}">
                <a16:creationId xmlns:a16="http://schemas.microsoft.com/office/drawing/2014/main" id="{6483CD3B-2F61-38F8-2851-B10539781BDC}"/>
              </a:ext>
            </a:extLst>
          </p:cNvPr>
          <p:cNvSpPr>
            <a:spLocks noGrp="1"/>
          </p:cNvSpPr>
          <p:nvPr>
            <p:ph type="body" sz="quarter" idx="45"/>
          </p:nvPr>
        </p:nvSpPr>
        <p:spPr>
          <a:xfrm>
            <a:off x="1485900" y="3714554"/>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8" name="Text Placeholder 30">
            <a:extLst>
              <a:ext uri="{FF2B5EF4-FFF2-40B4-BE49-F238E27FC236}">
                <a16:creationId xmlns:a16="http://schemas.microsoft.com/office/drawing/2014/main" id="{F72C11EB-F1A8-B896-9775-C7ADA2F83259}"/>
              </a:ext>
            </a:extLst>
          </p:cNvPr>
          <p:cNvSpPr>
            <a:spLocks noGrp="1"/>
          </p:cNvSpPr>
          <p:nvPr>
            <p:ph type="body" sz="quarter" idx="46"/>
          </p:nvPr>
        </p:nvSpPr>
        <p:spPr>
          <a:xfrm>
            <a:off x="1485900" y="3985742"/>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9" name="Text Placeholder 30">
            <a:extLst>
              <a:ext uri="{FF2B5EF4-FFF2-40B4-BE49-F238E27FC236}">
                <a16:creationId xmlns:a16="http://schemas.microsoft.com/office/drawing/2014/main" id="{4BF91907-2C5A-9E08-110C-64B850CA6482}"/>
              </a:ext>
            </a:extLst>
          </p:cNvPr>
          <p:cNvSpPr>
            <a:spLocks noGrp="1"/>
          </p:cNvSpPr>
          <p:nvPr>
            <p:ph type="body" sz="quarter" idx="47"/>
          </p:nvPr>
        </p:nvSpPr>
        <p:spPr>
          <a:xfrm>
            <a:off x="1485900" y="4121336"/>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30" name="Text Placeholder 30">
            <a:extLst>
              <a:ext uri="{FF2B5EF4-FFF2-40B4-BE49-F238E27FC236}">
                <a16:creationId xmlns:a16="http://schemas.microsoft.com/office/drawing/2014/main" id="{0F5C0BB3-E700-E0BE-1E5D-F32BFF0DB730}"/>
              </a:ext>
            </a:extLst>
          </p:cNvPr>
          <p:cNvSpPr>
            <a:spLocks noGrp="1"/>
          </p:cNvSpPr>
          <p:nvPr>
            <p:ph type="body" sz="quarter" idx="48"/>
          </p:nvPr>
        </p:nvSpPr>
        <p:spPr>
          <a:xfrm>
            <a:off x="1485900" y="4256930"/>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pic>
        <p:nvPicPr>
          <p:cNvPr id="5" name="U.S. Army" descr="U.S. Army">
            <a:extLst>
              <a:ext uri="{FF2B5EF4-FFF2-40B4-BE49-F238E27FC236}">
                <a16:creationId xmlns:a16="http://schemas.microsoft.com/office/drawing/2014/main" id="{8765D769-2E19-A1D0-70F0-660B5118F32F}"/>
              </a:ext>
            </a:extLst>
          </p:cNvPr>
          <p:cNvPicPr>
            <a:picLocks noChangeAspect="1"/>
          </p:cNvPicPr>
          <p:nvPr/>
        </p:nvPicPr>
        <p:blipFill>
          <a:blip r:embed="rId2"/>
          <a:stretch>
            <a:fillRect/>
          </a:stretch>
        </p:blipFill>
        <p:spPr bwMode="black">
          <a:xfrm>
            <a:off x="183674" y="84473"/>
            <a:ext cx="2434590" cy="919356"/>
          </a:xfrm>
          <a:prstGeom prst="rect">
            <a:avLst/>
          </a:prstGeom>
        </p:spPr>
      </p:pic>
      <p:pic>
        <p:nvPicPr>
          <p:cNvPr id="7" name="Picture 6">
            <a:extLst>
              <a:ext uri="{FF2B5EF4-FFF2-40B4-BE49-F238E27FC236}">
                <a16:creationId xmlns:a16="http://schemas.microsoft.com/office/drawing/2014/main" id="{4367708F-A6ED-2C67-AAB2-F57AAA10F9A2}"/>
              </a:ext>
            </a:extLst>
          </p:cNvPr>
          <p:cNvPicPr>
            <a:picLocks noChangeAspect="1"/>
          </p:cNvPicPr>
          <p:nvPr/>
        </p:nvPicPr>
        <p:blipFill>
          <a:blip r:embed="rId3"/>
          <a:srcRect/>
          <a:stretch/>
        </p:blipFill>
        <p:spPr>
          <a:xfrm>
            <a:off x="7503462" y="308372"/>
            <a:ext cx="1222280" cy="358517"/>
          </a:xfrm>
          <a:prstGeom prst="rect">
            <a:avLst/>
          </a:prstGeom>
        </p:spPr>
      </p:pic>
      <p:grpSp>
        <p:nvGrpSpPr>
          <p:cNvPr id="4" name="Group">
            <a:extLst>
              <a:ext uri="{FF2B5EF4-FFF2-40B4-BE49-F238E27FC236}">
                <a16:creationId xmlns:a16="http://schemas.microsoft.com/office/drawing/2014/main" id="{0D2A18CE-EA59-FCDB-5CF9-72169831C632}"/>
              </a:ext>
              <a:ext uri="{C183D7F6-B498-43B3-948B-1728B52AA6E4}">
                <adec:decorative xmlns:adec="http://schemas.microsoft.com/office/drawing/2017/decorative" val="1"/>
              </a:ext>
            </a:extLst>
          </p:cNvPr>
          <p:cNvGrpSpPr/>
          <p:nvPr/>
        </p:nvGrpSpPr>
        <p:grpSpPr>
          <a:xfrm>
            <a:off x="411164" y="1480665"/>
            <a:ext cx="5380036" cy="1783080"/>
            <a:chOff x="411163" y="2240280"/>
            <a:chExt cx="6446837" cy="2377440"/>
          </a:xfrm>
        </p:grpSpPr>
        <p:sp>
          <p:nvSpPr>
            <p:cNvPr id="15" name="Rectangle">
              <a:extLst>
                <a:ext uri="{FF2B5EF4-FFF2-40B4-BE49-F238E27FC236}">
                  <a16:creationId xmlns:a16="http://schemas.microsoft.com/office/drawing/2014/main" id="{453FC9A3-D341-95FE-49D0-507EC65462D2}"/>
                </a:ext>
                <a:ext uri="{C183D7F6-B498-43B3-948B-1728B52AA6E4}">
                  <adec:decorative xmlns:adec="http://schemas.microsoft.com/office/drawing/2017/decorative" val="1"/>
                </a:ext>
              </a:extLst>
            </p:cNvPr>
            <p:cNvSpPr/>
            <p:nvPr userDrawn="1"/>
          </p:nvSpPr>
          <p:spPr>
            <a:xfrm>
              <a:off x="411163" y="2240280"/>
              <a:ext cx="6446837" cy="2377440"/>
            </a:xfrm>
            <a:prstGeom prst="rect">
              <a:avLst/>
            </a:prstGeom>
            <a:noFill/>
            <a:ln w="19050" cap="flat">
              <a:solidFill>
                <a:srgbClr val="FFCC01"/>
              </a:solidFill>
              <a:miter lim="800000"/>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1200"/>
            </a:p>
          </p:txBody>
        </p:sp>
        <p:cxnSp>
          <p:nvCxnSpPr>
            <p:cNvPr id="18" name="Line">
              <a:extLst>
                <a:ext uri="{FF2B5EF4-FFF2-40B4-BE49-F238E27FC236}">
                  <a16:creationId xmlns:a16="http://schemas.microsoft.com/office/drawing/2014/main" id="{2A030869-4AC4-CE94-F004-03103C4DBCA4}"/>
                </a:ext>
                <a:ext uri="{C183D7F6-B498-43B3-948B-1728B52AA6E4}">
                  <adec:decorative xmlns:adec="http://schemas.microsoft.com/office/drawing/2017/decorative" val="1"/>
                </a:ext>
              </a:extLst>
            </p:cNvPr>
            <p:cNvCxnSpPr>
              <a:cxnSpLocks/>
            </p:cNvCxnSpPr>
            <p:nvPr userDrawn="1"/>
          </p:nvCxnSpPr>
          <p:spPr>
            <a:xfrm>
              <a:off x="411163" y="3931920"/>
              <a:ext cx="6446837" cy="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cxnSp>
          <p:nvCxnSpPr>
            <p:cNvPr id="19" name="Line">
              <a:extLst>
                <a:ext uri="{FF2B5EF4-FFF2-40B4-BE49-F238E27FC236}">
                  <a16:creationId xmlns:a16="http://schemas.microsoft.com/office/drawing/2014/main" id="{5AB8E5F3-02DC-C870-FF70-6B7F087F40F4}"/>
                </a:ext>
                <a:ext uri="{C183D7F6-B498-43B3-948B-1728B52AA6E4}">
                  <adec:decorative xmlns:adec="http://schemas.microsoft.com/office/drawing/2017/decorative" val="1"/>
                </a:ext>
              </a:extLst>
            </p:cNvPr>
            <p:cNvCxnSpPr>
              <a:cxnSpLocks/>
            </p:cNvCxnSpPr>
            <p:nvPr userDrawn="1"/>
          </p:nvCxnSpPr>
          <p:spPr>
            <a:xfrm>
              <a:off x="4274795" y="3931920"/>
              <a:ext cx="0" cy="68580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grpSp>
      <p:sp>
        <p:nvSpPr>
          <p:cNvPr id="31" name="Title 1">
            <a:extLst>
              <a:ext uri="{FF2B5EF4-FFF2-40B4-BE49-F238E27FC236}">
                <a16:creationId xmlns:a16="http://schemas.microsoft.com/office/drawing/2014/main" id="{0A3716E9-1A78-32FC-3DC4-30F600373863}"/>
              </a:ext>
            </a:extLst>
          </p:cNvPr>
          <p:cNvSpPr>
            <a:spLocks noGrp="1"/>
          </p:cNvSpPr>
          <p:nvPr>
            <p:ph type="ctrTitle" hasCustomPrompt="1"/>
          </p:nvPr>
        </p:nvSpPr>
        <p:spPr>
          <a:xfrm>
            <a:off x="685800" y="1652115"/>
            <a:ext cx="4822031" cy="994410"/>
          </a:xfrm>
        </p:spPr>
        <p:txBody>
          <a:bodyPr anchor="t" anchorCtr="0"/>
          <a:lstStyle>
            <a:lvl1pPr algn="l">
              <a:lnSpc>
                <a:spcPct val="80000"/>
              </a:lnSpc>
              <a:defRPr sz="2700"/>
            </a:lvl1pPr>
          </a:lstStyle>
          <a:p>
            <a:r>
              <a:rPr kumimoji="0" lang="en-US" sz="2700" b="0" i="0" u="none" strike="noStrike" kern="1200" cap="all" spc="0" normalizeH="0" baseline="0" noProof="0">
                <a:ln>
                  <a:noFill/>
                </a:ln>
                <a:solidFill>
                  <a:srgbClr val="FFFFFF"/>
                </a:solidFill>
                <a:effectLst/>
                <a:uLnTx/>
                <a:uFillTx/>
                <a:latin typeface="Arial"/>
                <a:ea typeface="+mj-ea"/>
                <a:cs typeface="+mj-cs"/>
              </a:rPr>
              <a:t>PRESENTATION TITLE</a:t>
            </a:r>
            <a:br>
              <a:rPr kumimoji="0" lang="en-US" sz="2700" b="0" i="0" u="none" strike="noStrike" kern="1200" cap="all" spc="0" normalizeH="0" baseline="0" noProof="0">
                <a:ln>
                  <a:noFill/>
                </a:ln>
                <a:solidFill>
                  <a:srgbClr val="FFFFFF"/>
                </a:solidFill>
                <a:effectLst/>
                <a:uLnTx/>
                <a:uFillTx/>
                <a:latin typeface="Arial"/>
                <a:ea typeface="+mj-ea"/>
                <a:cs typeface="+mj-cs"/>
              </a:rPr>
            </a:br>
            <a:r>
              <a:rPr kumimoji="0" lang="en-US" sz="2700" b="0" i="0" u="none" strike="noStrike" kern="1200" cap="all" spc="0" normalizeH="0" baseline="0" noProof="0">
                <a:ln>
                  <a:noFill/>
                </a:ln>
                <a:solidFill>
                  <a:srgbClr val="FFFFFF"/>
                </a:solidFill>
                <a:effectLst/>
                <a:uLnTx/>
                <a:uFillTx/>
                <a:latin typeface="Arial"/>
                <a:ea typeface="+mj-ea"/>
                <a:cs typeface="+mj-cs"/>
              </a:rPr>
              <a:t>PRESENTATION TITLE</a:t>
            </a:r>
            <a:br>
              <a:rPr kumimoji="0" lang="en-US" sz="2700" b="0" i="0" u="none" strike="noStrike" kern="1200" cap="all" spc="0" normalizeH="0" baseline="0" noProof="0">
                <a:ln>
                  <a:noFill/>
                </a:ln>
                <a:solidFill>
                  <a:srgbClr val="FFFFFF"/>
                </a:solidFill>
                <a:effectLst/>
                <a:uLnTx/>
                <a:uFillTx/>
                <a:latin typeface="Arial"/>
                <a:ea typeface="+mj-ea"/>
                <a:cs typeface="+mj-cs"/>
              </a:rPr>
            </a:br>
            <a:r>
              <a:rPr kumimoji="0" lang="en-US" sz="2700" b="0" i="0" u="none" strike="noStrike" kern="1200" cap="all" spc="0" normalizeH="0" baseline="0" noProof="0">
                <a:ln>
                  <a:noFill/>
                </a:ln>
                <a:solidFill>
                  <a:srgbClr val="FFCC01"/>
                </a:solidFill>
                <a:effectLst/>
                <a:uLnTx/>
                <a:uFillTx/>
                <a:latin typeface="Arial"/>
                <a:ea typeface="+mj-ea"/>
                <a:cs typeface="+mj-cs"/>
              </a:rPr>
              <a:t>THREE LINES MAX</a:t>
            </a:r>
            <a:endParaRPr lang="en-US"/>
          </a:p>
        </p:txBody>
      </p:sp>
      <p:sp>
        <p:nvSpPr>
          <p:cNvPr id="32" name="Subtitle 2">
            <a:extLst>
              <a:ext uri="{FF2B5EF4-FFF2-40B4-BE49-F238E27FC236}">
                <a16:creationId xmlns:a16="http://schemas.microsoft.com/office/drawing/2014/main" id="{9BBCBD69-970D-2A8D-E951-CFBC732DBCF4}"/>
              </a:ext>
            </a:extLst>
          </p:cNvPr>
          <p:cNvSpPr>
            <a:spLocks noGrp="1"/>
          </p:cNvSpPr>
          <p:nvPr>
            <p:ph type="subTitle" idx="1" hasCustomPrompt="1"/>
          </p:nvPr>
        </p:nvSpPr>
        <p:spPr>
          <a:xfrm>
            <a:off x="685801" y="2838549"/>
            <a:ext cx="2674143" cy="342900"/>
          </a:xfrm>
        </p:spPr>
        <p:txBody>
          <a:bodyPr anchor="ctr" anchorCtr="0"/>
          <a:lstStyle>
            <a:lvl1pPr marL="0" indent="0" algn="l">
              <a:spcBef>
                <a:spcPts val="0"/>
              </a:spcBef>
              <a:buNone/>
              <a:defRPr sz="900" b="1">
                <a:solidFill>
                  <a:schemeClr val="tx2"/>
                </a:solidFill>
              </a:defRPr>
            </a:lvl1pPr>
            <a:lvl2pPr marL="0" indent="0" algn="l">
              <a:spcBef>
                <a:spcPts val="0"/>
              </a:spcBef>
              <a:buNone/>
              <a:defRPr sz="900" b="1">
                <a:solidFill>
                  <a:schemeClr val="tx2"/>
                </a:solidFill>
              </a:defRPr>
            </a:lvl2pPr>
            <a:lvl3pPr marL="0" indent="0" algn="l">
              <a:spcBef>
                <a:spcPts val="0"/>
              </a:spcBef>
              <a:buNone/>
              <a:defRPr sz="900" b="1">
                <a:solidFill>
                  <a:schemeClr val="tx2"/>
                </a:solidFill>
              </a:defRPr>
            </a:lvl3pPr>
            <a:lvl4pPr marL="0" indent="0" algn="l">
              <a:spcBef>
                <a:spcPts val="0"/>
              </a:spcBef>
              <a:buNone/>
              <a:defRPr sz="900" b="1">
                <a:solidFill>
                  <a:schemeClr val="tx2"/>
                </a:solidFill>
              </a:defRPr>
            </a:lvl4pPr>
            <a:lvl5pPr marL="0" indent="0" algn="l">
              <a:spcBef>
                <a:spcPts val="0"/>
              </a:spcBef>
              <a:buNone/>
              <a:defRPr sz="900" b="1">
                <a:solidFill>
                  <a:schemeClr val="tx2"/>
                </a:solidFill>
              </a:defRPr>
            </a:lvl5pPr>
            <a:lvl6pPr marL="0" indent="0" algn="l">
              <a:spcBef>
                <a:spcPts val="0"/>
              </a:spcBef>
              <a:buNone/>
              <a:defRPr sz="900" b="1">
                <a:solidFill>
                  <a:schemeClr val="tx2"/>
                </a:solidFill>
              </a:defRPr>
            </a:lvl6pPr>
            <a:lvl7pPr marL="0" indent="0" algn="l">
              <a:spcBef>
                <a:spcPts val="0"/>
              </a:spcBef>
              <a:buNone/>
              <a:defRPr sz="900" b="1">
                <a:solidFill>
                  <a:schemeClr val="tx2"/>
                </a:solidFill>
              </a:defRPr>
            </a:lvl7pPr>
            <a:lvl8pPr marL="0" indent="0" algn="l">
              <a:spcBef>
                <a:spcPts val="0"/>
              </a:spcBef>
              <a:buNone/>
              <a:defRPr sz="900" b="1">
                <a:solidFill>
                  <a:schemeClr val="tx2"/>
                </a:solidFill>
              </a:defRPr>
            </a:lvl8pPr>
            <a:lvl9pPr marL="0" indent="0" algn="l">
              <a:spcBef>
                <a:spcPts val="0"/>
              </a:spcBef>
              <a:buNone/>
              <a:defRPr sz="900" b="1">
                <a:solidFill>
                  <a:schemeClr val="tx2"/>
                </a:solidFill>
              </a:defRPr>
            </a:lvl9pPr>
          </a:lstStyle>
          <a:p>
            <a:r>
              <a:rPr lang="en-US"/>
              <a:t>[Presentation subtitle/description]</a:t>
            </a:r>
          </a:p>
        </p:txBody>
      </p:sp>
      <p:sp>
        <p:nvSpPr>
          <p:cNvPr id="33" name="Text Placeholder 3">
            <a:extLst>
              <a:ext uri="{FF2B5EF4-FFF2-40B4-BE49-F238E27FC236}">
                <a16:creationId xmlns:a16="http://schemas.microsoft.com/office/drawing/2014/main" id="{845FCD4C-F9C5-DECB-5274-6DEC95A50B53}"/>
              </a:ext>
            </a:extLst>
          </p:cNvPr>
          <p:cNvSpPr>
            <a:spLocks noGrp="1"/>
          </p:cNvSpPr>
          <p:nvPr>
            <p:ph type="body" sz="quarter" idx="10" hasCustomPrompt="1"/>
          </p:nvPr>
        </p:nvSpPr>
        <p:spPr>
          <a:xfrm>
            <a:off x="3909060" y="2838549"/>
            <a:ext cx="1598771" cy="342900"/>
          </a:xfrm>
        </p:spPr>
        <p:txBody>
          <a:bodyPr anchor="ctr" anchorCtr="0"/>
          <a:lstStyle>
            <a:lvl1pPr marL="0" indent="0" algn="ctr">
              <a:lnSpc>
                <a:spcPct val="80000"/>
              </a:lnSpc>
              <a:spcBef>
                <a:spcPts val="0"/>
              </a:spcBef>
              <a:buFontTx/>
              <a:buNone/>
              <a:defRPr sz="1050" b="1" cap="all" baseline="0">
                <a:solidFill>
                  <a:schemeClr val="tx2"/>
                </a:solidFill>
              </a:defRPr>
            </a:lvl1pPr>
            <a:lvl2pPr marL="0" indent="0" algn="ctr">
              <a:lnSpc>
                <a:spcPct val="80000"/>
              </a:lnSpc>
              <a:spcBef>
                <a:spcPts val="0"/>
              </a:spcBef>
              <a:buFontTx/>
              <a:buNone/>
              <a:defRPr sz="1050" b="1" cap="all" baseline="0">
                <a:solidFill>
                  <a:schemeClr val="tx2"/>
                </a:solidFill>
              </a:defRPr>
            </a:lvl2pPr>
            <a:lvl3pPr marL="0" indent="0" algn="ctr">
              <a:lnSpc>
                <a:spcPct val="80000"/>
              </a:lnSpc>
              <a:spcBef>
                <a:spcPts val="0"/>
              </a:spcBef>
              <a:buFontTx/>
              <a:buNone/>
              <a:defRPr sz="1050" b="1" cap="all" baseline="0">
                <a:solidFill>
                  <a:schemeClr val="tx2"/>
                </a:solidFill>
              </a:defRPr>
            </a:lvl3pPr>
            <a:lvl4pPr marL="0" indent="0" algn="ctr">
              <a:lnSpc>
                <a:spcPct val="80000"/>
              </a:lnSpc>
              <a:spcBef>
                <a:spcPts val="0"/>
              </a:spcBef>
              <a:buFontTx/>
              <a:buNone/>
              <a:defRPr sz="1050" b="1" cap="all" baseline="0">
                <a:solidFill>
                  <a:schemeClr val="tx2"/>
                </a:solidFill>
              </a:defRPr>
            </a:lvl4pPr>
            <a:lvl5pPr marL="0" indent="0" algn="ctr">
              <a:lnSpc>
                <a:spcPct val="80000"/>
              </a:lnSpc>
              <a:spcBef>
                <a:spcPts val="0"/>
              </a:spcBef>
              <a:buFontTx/>
              <a:buNone/>
              <a:defRPr sz="1050" b="1" cap="all" baseline="0">
                <a:solidFill>
                  <a:schemeClr val="tx2"/>
                </a:solidFill>
              </a:defRPr>
            </a:lvl5pPr>
            <a:lvl6pPr marL="0" indent="0" algn="ctr">
              <a:lnSpc>
                <a:spcPct val="80000"/>
              </a:lnSpc>
              <a:spcBef>
                <a:spcPts val="0"/>
              </a:spcBef>
              <a:buFontTx/>
              <a:buNone/>
              <a:defRPr sz="1050" b="1" cap="all" baseline="0">
                <a:solidFill>
                  <a:schemeClr val="tx2"/>
                </a:solidFill>
              </a:defRPr>
            </a:lvl6pPr>
            <a:lvl7pPr marL="0" indent="0" algn="ctr">
              <a:lnSpc>
                <a:spcPct val="80000"/>
              </a:lnSpc>
              <a:spcBef>
                <a:spcPts val="0"/>
              </a:spcBef>
              <a:buFontTx/>
              <a:buNone/>
              <a:defRPr sz="1050" b="1" cap="all" baseline="0">
                <a:solidFill>
                  <a:schemeClr val="tx2"/>
                </a:solidFill>
              </a:defRPr>
            </a:lvl7pPr>
            <a:lvl8pPr marL="0" indent="0" algn="ctr">
              <a:lnSpc>
                <a:spcPct val="80000"/>
              </a:lnSpc>
              <a:spcBef>
                <a:spcPts val="0"/>
              </a:spcBef>
              <a:buFontTx/>
              <a:buNone/>
              <a:defRPr sz="1050" b="1" cap="all" baseline="0">
                <a:solidFill>
                  <a:schemeClr val="tx2"/>
                </a:solidFill>
              </a:defRPr>
            </a:lvl8pPr>
            <a:lvl9pPr marL="0" indent="0" algn="ctr">
              <a:lnSpc>
                <a:spcPct val="80000"/>
              </a:lnSpc>
              <a:spcBef>
                <a:spcPts val="0"/>
              </a:spcBef>
              <a:buFontTx/>
              <a:buNone/>
              <a:defRPr sz="1050" b="1" cap="all" baseline="0">
                <a:solidFill>
                  <a:schemeClr val="tx2"/>
                </a:solidFill>
              </a:defRPr>
            </a:lvl9pPr>
          </a:lstStyle>
          <a:p>
            <a:pPr lvl="0"/>
            <a:r>
              <a:rPr lang="en-US"/>
              <a:t>[00 Month 0000]</a:t>
            </a:r>
          </a:p>
        </p:txBody>
      </p:sp>
      <p:sp>
        <p:nvSpPr>
          <p:cNvPr id="2" name="Rectangle 1">
            <a:extLst>
              <a:ext uri="{FF2B5EF4-FFF2-40B4-BE49-F238E27FC236}">
                <a16:creationId xmlns:a16="http://schemas.microsoft.com/office/drawing/2014/main" id="{410D24ED-E5F8-CA86-25F1-78110A690DC5}"/>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dirty="0">
                <a:solidFill>
                  <a:srgbClr val="2DAA27"/>
                </a:solidFill>
                <a:latin typeface="+mn-lt"/>
                <a:cs typeface="Arial Bold" panose="020B0704020202020204" pitchFamily="34" charset="0"/>
              </a:rPr>
              <a:t>UNCLASSIFIED / GENERAL</a:t>
            </a:r>
          </a:p>
        </p:txBody>
      </p:sp>
      <p:sp>
        <p:nvSpPr>
          <p:cNvPr id="3" name="Rectangle 15">
            <a:extLst>
              <a:ext uri="{FF2B5EF4-FFF2-40B4-BE49-F238E27FC236}">
                <a16:creationId xmlns:a16="http://schemas.microsoft.com/office/drawing/2014/main" id="{5F51F9D9-5896-27C6-545B-841C41CB76F2}"/>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dirty="0">
                <a:solidFill>
                  <a:srgbClr val="2DAA27"/>
                </a:solidFill>
                <a:latin typeface="+mn-lt"/>
                <a:cs typeface="Arial Bold" panose="020B0704020202020204" pitchFamily="34" charset="0"/>
              </a:rPr>
              <a:t>UNCLASSIFIED / GENERAL</a:t>
            </a:r>
          </a:p>
        </p:txBody>
      </p:sp>
    </p:spTree>
    <p:extLst>
      <p:ext uri="{BB962C8B-B14F-4D97-AF65-F5344CB8AC3E}">
        <p14:creationId xmlns:p14="http://schemas.microsoft.com/office/powerpoint/2010/main" val="401545216"/>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 White">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D1B5714-1C67-5305-161F-BB8ABA64529E}"/>
              </a:ext>
            </a:extLst>
          </p:cNvPr>
          <p:cNvSpPr>
            <a:spLocks noGrp="1"/>
          </p:cNvSpPr>
          <p:nvPr>
            <p:ph type="dt" sz="half" idx="11"/>
          </p:nvPr>
        </p:nvSpPr>
        <p:spPr/>
        <p:txBody>
          <a:bodyPr/>
          <a:lstStyle/>
          <a:p>
            <a:fld id="{6DDC931E-8CBE-4A3F-A034-9B6122C6DCDB}" type="datetime3">
              <a:rPr lang="en-US" smtClean="0"/>
              <a:t>5 January 2026</a:t>
            </a:fld>
            <a:endParaRPr lang="en-US"/>
          </a:p>
        </p:txBody>
      </p:sp>
      <p:sp>
        <p:nvSpPr>
          <p:cNvPr id="7" name="Slide Number Placeholder 6">
            <a:extLst>
              <a:ext uri="{FF2B5EF4-FFF2-40B4-BE49-F238E27FC236}">
                <a16:creationId xmlns:a16="http://schemas.microsoft.com/office/drawing/2014/main" id="{BC66A96F-567A-34EC-DC2C-66C406228A96}"/>
              </a:ext>
            </a:extLst>
          </p:cNvPr>
          <p:cNvSpPr>
            <a:spLocks noGrp="1"/>
          </p:cNvSpPr>
          <p:nvPr>
            <p:ph type="sldNum" sz="quarter" idx="12"/>
          </p:nvPr>
        </p:nvSpPr>
        <p:spPr/>
        <p:txBody>
          <a:bodyPr/>
          <a:lstStyle/>
          <a:p>
            <a:fld id="{64E5BE4B-2FBF-4174-9E62-85FAD1CB43A6}" type="slidenum">
              <a:rPr lang="en-US" smtClean="0"/>
              <a:pPr/>
              <a:t>‹#›</a:t>
            </a:fld>
            <a:endParaRPr lang="en-US"/>
          </a:p>
        </p:txBody>
      </p:sp>
      <p:pic>
        <p:nvPicPr>
          <p:cNvPr id="8" name="U.S. Army" descr="U.S. Army">
            <a:extLst>
              <a:ext uri="{FF2B5EF4-FFF2-40B4-BE49-F238E27FC236}">
                <a16:creationId xmlns:a16="http://schemas.microsoft.com/office/drawing/2014/main" id="{C4525471-71C4-E84C-06B5-CF4BA10994C2}"/>
              </a:ext>
            </a:extLst>
          </p:cNvPr>
          <p:cNvPicPr>
            <a:picLocks noChangeAspect="1"/>
          </p:cNvPicPr>
          <p:nvPr/>
        </p:nvPicPr>
        <p:blipFill>
          <a:blip r:embed="rId2"/>
          <a:stretch>
            <a:fillRect/>
          </a:stretch>
        </p:blipFill>
        <p:spPr bwMode="black">
          <a:xfrm>
            <a:off x="135668" y="78731"/>
            <a:ext cx="2434590" cy="919356"/>
          </a:xfrm>
          <a:prstGeom prst="rect">
            <a:avLst/>
          </a:prstGeom>
          <a:noFill/>
        </p:spPr>
      </p:pic>
      <p:sp>
        <p:nvSpPr>
          <p:cNvPr id="9" name="Text Placeholder 30">
            <a:extLst>
              <a:ext uri="{FF2B5EF4-FFF2-40B4-BE49-F238E27FC236}">
                <a16:creationId xmlns:a16="http://schemas.microsoft.com/office/drawing/2014/main" id="{00EB67EC-5954-991C-39BB-6509621390EB}"/>
              </a:ext>
            </a:extLst>
          </p:cNvPr>
          <p:cNvSpPr>
            <a:spLocks noGrp="1"/>
          </p:cNvSpPr>
          <p:nvPr>
            <p:ph type="body" sz="quarter" idx="39" hasCustomPrompt="1"/>
          </p:nvPr>
        </p:nvSpPr>
        <p:spPr>
          <a:xfrm>
            <a:off x="410766" y="3850148"/>
            <a:ext cx="1001676" cy="103874"/>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13" name="Text Placeholder 30">
            <a:extLst>
              <a:ext uri="{FF2B5EF4-FFF2-40B4-BE49-F238E27FC236}">
                <a16:creationId xmlns:a16="http://schemas.microsoft.com/office/drawing/2014/main" id="{E6059881-3615-6A80-014A-12F5EBBBE25A}"/>
              </a:ext>
            </a:extLst>
          </p:cNvPr>
          <p:cNvSpPr>
            <a:spLocks noGrp="1"/>
          </p:cNvSpPr>
          <p:nvPr>
            <p:ph type="body" sz="quarter" idx="40" hasCustomPrompt="1"/>
          </p:nvPr>
        </p:nvSpPr>
        <p:spPr>
          <a:xfrm>
            <a:off x="410766" y="3714554"/>
            <a:ext cx="1001676" cy="103874"/>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14" name="Text Placeholder 30">
            <a:extLst>
              <a:ext uri="{FF2B5EF4-FFF2-40B4-BE49-F238E27FC236}">
                <a16:creationId xmlns:a16="http://schemas.microsoft.com/office/drawing/2014/main" id="{E2D99AAA-01B9-ED71-F90F-711F200233EB}"/>
              </a:ext>
            </a:extLst>
          </p:cNvPr>
          <p:cNvSpPr>
            <a:spLocks noGrp="1"/>
          </p:cNvSpPr>
          <p:nvPr>
            <p:ph type="body" sz="quarter" idx="41" hasCustomPrompt="1"/>
          </p:nvPr>
        </p:nvSpPr>
        <p:spPr>
          <a:xfrm>
            <a:off x="410766" y="3985742"/>
            <a:ext cx="1001676" cy="103874"/>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CUI Category: </a:t>
            </a:r>
          </a:p>
        </p:txBody>
      </p:sp>
      <p:sp>
        <p:nvSpPr>
          <p:cNvPr id="16" name="Text Placeholder 30">
            <a:extLst>
              <a:ext uri="{FF2B5EF4-FFF2-40B4-BE49-F238E27FC236}">
                <a16:creationId xmlns:a16="http://schemas.microsoft.com/office/drawing/2014/main" id="{AA78AC6A-4B5E-2F9D-94D1-897336CBC5FD}"/>
              </a:ext>
            </a:extLst>
          </p:cNvPr>
          <p:cNvSpPr>
            <a:spLocks noGrp="1"/>
          </p:cNvSpPr>
          <p:nvPr>
            <p:ph type="body" sz="quarter" idx="42" hasCustomPrompt="1"/>
          </p:nvPr>
        </p:nvSpPr>
        <p:spPr>
          <a:xfrm>
            <a:off x="410766" y="4121336"/>
            <a:ext cx="1001676" cy="103874"/>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Distribution Statement: </a:t>
            </a:r>
          </a:p>
        </p:txBody>
      </p:sp>
      <p:sp>
        <p:nvSpPr>
          <p:cNvPr id="17" name="Text Placeholder 30">
            <a:extLst>
              <a:ext uri="{FF2B5EF4-FFF2-40B4-BE49-F238E27FC236}">
                <a16:creationId xmlns:a16="http://schemas.microsoft.com/office/drawing/2014/main" id="{E909E494-A135-FCDC-B270-D6B7047A3B14}"/>
              </a:ext>
            </a:extLst>
          </p:cNvPr>
          <p:cNvSpPr>
            <a:spLocks noGrp="1"/>
          </p:cNvSpPr>
          <p:nvPr>
            <p:ph type="body" sz="quarter" idx="43" hasCustomPrompt="1"/>
          </p:nvPr>
        </p:nvSpPr>
        <p:spPr>
          <a:xfrm>
            <a:off x="410766" y="4256930"/>
            <a:ext cx="1001676" cy="103874"/>
          </a:xfrm>
          <a:prstGeom prst="rect">
            <a:avLst/>
          </a:prstGeom>
          <a:no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POC: </a:t>
            </a:r>
          </a:p>
        </p:txBody>
      </p:sp>
      <p:sp>
        <p:nvSpPr>
          <p:cNvPr id="18" name="Text Placeholder 30">
            <a:extLst>
              <a:ext uri="{FF2B5EF4-FFF2-40B4-BE49-F238E27FC236}">
                <a16:creationId xmlns:a16="http://schemas.microsoft.com/office/drawing/2014/main" id="{99D08674-52BB-F86B-32DC-93D0F45597F7}"/>
              </a:ext>
            </a:extLst>
          </p:cNvPr>
          <p:cNvSpPr>
            <a:spLocks noGrp="1"/>
          </p:cNvSpPr>
          <p:nvPr>
            <p:ph type="body" sz="quarter" idx="44"/>
          </p:nvPr>
        </p:nvSpPr>
        <p:spPr>
          <a:xfrm>
            <a:off x="1485900" y="3850148"/>
            <a:ext cx="2343701" cy="103874"/>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9" name="Text Placeholder 30">
            <a:extLst>
              <a:ext uri="{FF2B5EF4-FFF2-40B4-BE49-F238E27FC236}">
                <a16:creationId xmlns:a16="http://schemas.microsoft.com/office/drawing/2014/main" id="{75B8A948-14E8-9F98-4694-85A4D577B42A}"/>
              </a:ext>
            </a:extLst>
          </p:cNvPr>
          <p:cNvSpPr>
            <a:spLocks noGrp="1"/>
          </p:cNvSpPr>
          <p:nvPr>
            <p:ph type="body" sz="quarter" idx="45"/>
          </p:nvPr>
        </p:nvSpPr>
        <p:spPr>
          <a:xfrm>
            <a:off x="1485900" y="3714554"/>
            <a:ext cx="2343701" cy="103874"/>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0" name="Text Placeholder 30">
            <a:extLst>
              <a:ext uri="{FF2B5EF4-FFF2-40B4-BE49-F238E27FC236}">
                <a16:creationId xmlns:a16="http://schemas.microsoft.com/office/drawing/2014/main" id="{8594BC0E-E83A-A7AB-AD3C-A280B5A706D3}"/>
              </a:ext>
            </a:extLst>
          </p:cNvPr>
          <p:cNvSpPr>
            <a:spLocks noGrp="1"/>
          </p:cNvSpPr>
          <p:nvPr>
            <p:ph type="body" sz="quarter" idx="46"/>
          </p:nvPr>
        </p:nvSpPr>
        <p:spPr>
          <a:xfrm>
            <a:off x="1485900" y="3985742"/>
            <a:ext cx="2343701" cy="103874"/>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21" name="Text Placeholder 30">
            <a:extLst>
              <a:ext uri="{FF2B5EF4-FFF2-40B4-BE49-F238E27FC236}">
                <a16:creationId xmlns:a16="http://schemas.microsoft.com/office/drawing/2014/main" id="{45C25EBB-0808-3B97-D5EC-84FE1867AB1B}"/>
              </a:ext>
            </a:extLst>
          </p:cNvPr>
          <p:cNvSpPr>
            <a:spLocks noGrp="1"/>
          </p:cNvSpPr>
          <p:nvPr>
            <p:ph type="body" sz="quarter" idx="47"/>
          </p:nvPr>
        </p:nvSpPr>
        <p:spPr>
          <a:xfrm>
            <a:off x="1485900" y="4121336"/>
            <a:ext cx="2343701" cy="103874"/>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31" name="Text Placeholder 30">
            <a:extLst>
              <a:ext uri="{FF2B5EF4-FFF2-40B4-BE49-F238E27FC236}">
                <a16:creationId xmlns:a16="http://schemas.microsoft.com/office/drawing/2014/main" id="{1EEF3E66-AAEE-1C6B-9049-032018F0EF1A}"/>
              </a:ext>
            </a:extLst>
          </p:cNvPr>
          <p:cNvSpPr>
            <a:spLocks noGrp="1"/>
          </p:cNvSpPr>
          <p:nvPr>
            <p:ph type="body" sz="quarter" idx="48"/>
          </p:nvPr>
        </p:nvSpPr>
        <p:spPr>
          <a:xfrm>
            <a:off x="1485900" y="4256930"/>
            <a:ext cx="2343701" cy="103874"/>
          </a:xfrm>
          <a:prstGeom prst="rect">
            <a:avLst/>
          </a:prstGeom>
          <a:no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tx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grpSp>
        <p:nvGrpSpPr>
          <p:cNvPr id="48" name="Group">
            <a:extLst>
              <a:ext uri="{FF2B5EF4-FFF2-40B4-BE49-F238E27FC236}">
                <a16:creationId xmlns:a16="http://schemas.microsoft.com/office/drawing/2014/main" id="{1D6D8113-2B65-BAC0-DBC2-601012CF0173}"/>
              </a:ext>
              <a:ext uri="{C183D7F6-B498-43B3-948B-1728B52AA6E4}">
                <adec:decorative xmlns:adec="http://schemas.microsoft.com/office/drawing/2017/decorative" val="1"/>
              </a:ext>
            </a:extLst>
          </p:cNvPr>
          <p:cNvGrpSpPr/>
          <p:nvPr/>
        </p:nvGrpSpPr>
        <p:grpSpPr>
          <a:xfrm>
            <a:off x="411164" y="1480665"/>
            <a:ext cx="5380037" cy="1783080"/>
            <a:chOff x="411163" y="2240280"/>
            <a:chExt cx="6446837" cy="2377440"/>
          </a:xfrm>
        </p:grpSpPr>
        <p:sp>
          <p:nvSpPr>
            <p:cNvPr id="49" name="Rectangle">
              <a:extLst>
                <a:ext uri="{FF2B5EF4-FFF2-40B4-BE49-F238E27FC236}">
                  <a16:creationId xmlns:a16="http://schemas.microsoft.com/office/drawing/2014/main" id="{7528BC0B-D239-46B3-8ED2-9B82FDC07FCC}"/>
                </a:ext>
                <a:ext uri="{C183D7F6-B498-43B3-948B-1728B52AA6E4}">
                  <adec:decorative xmlns:adec="http://schemas.microsoft.com/office/drawing/2017/decorative" val="1"/>
                </a:ext>
              </a:extLst>
            </p:cNvPr>
            <p:cNvSpPr/>
            <p:nvPr userDrawn="1"/>
          </p:nvSpPr>
          <p:spPr>
            <a:xfrm>
              <a:off x="411163" y="2240280"/>
              <a:ext cx="6446837" cy="2377440"/>
            </a:xfrm>
            <a:prstGeom prst="rect">
              <a:avLst/>
            </a:prstGeom>
            <a:noFill/>
            <a:ln w="19050" cap="flat">
              <a:solidFill>
                <a:srgbClr val="221F20"/>
              </a:solidFill>
              <a:miter lim="800000"/>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1200"/>
            </a:p>
          </p:txBody>
        </p:sp>
        <p:cxnSp>
          <p:nvCxnSpPr>
            <p:cNvPr id="50" name="Line">
              <a:extLst>
                <a:ext uri="{FF2B5EF4-FFF2-40B4-BE49-F238E27FC236}">
                  <a16:creationId xmlns:a16="http://schemas.microsoft.com/office/drawing/2014/main" id="{435BD1FC-4390-71A4-34EE-951EFF0886B1}"/>
                </a:ext>
                <a:ext uri="{C183D7F6-B498-43B3-948B-1728B52AA6E4}">
                  <adec:decorative xmlns:adec="http://schemas.microsoft.com/office/drawing/2017/decorative" val="1"/>
                </a:ext>
              </a:extLst>
            </p:cNvPr>
            <p:cNvCxnSpPr>
              <a:cxnSpLocks/>
            </p:cNvCxnSpPr>
            <p:nvPr userDrawn="1"/>
          </p:nvCxnSpPr>
          <p:spPr>
            <a:xfrm>
              <a:off x="411163" y="3931920"/>
              <a:ext cx="6446837" cy="0"/>
            </a:xfrm>
            <a:prstGeom prst="line">
              <a:avLst/>
            </a:prstGeom>
            <a:ln w="19050" cap="flat">
              <a:solidFill>
                <a:srgbClr val="221F20"/>
              </a:solidFill>
              <a:miter lim="800000"/>
            </a:ln>
          </p:spPr>
          <p:style>
            <a:lnRef idx="1">
              <a:schemeClr val="accent1"/>
            </a:lnRef>
            <a:fillRef idx="0">
              <a:schemeClr val="accent1"/>
            </a:fillRef>
            <a:effectRef idx="0">
              <a:srgbClr val="000000"/>
            </a:effectRef>
            <a:fontRef idx="minor">
              <a:schemeClr val="lt1"/>
            </a:fontRef>
          </p:style>
        </p:cxnSp>
        <p:cxnSp>
          <p:nvCxnSpPr>
            <p:cNvPr id="51" name="Line">
              <a:extLst>
                <a:ext uri="{FF2B5EF4-FFF2-40B4-BE49-F238E27FC236}">
                  <a16:creationId xmlns:a16="http://schemas.microsoft.com/office/drawing/2014/main" id="{F4A81146-41CE-E3FA-3A50-29CA5D91DB4F}"/>
                </a:ext>
                <a:ext uri="{C183D7F6-B498-43B3-948B-1728B52AA6E4}">
                  <adec:decorative xmlns:adec="http://schemas.microsoft.com/office/drawing/2017/decorative" val="1"/>
                </a:ext>
              </a:extLst>
            </p:cNvPr>
            <p:cNvCxnSpPr>
              <a:cxnSpLocks/>
            </p:cNvCxnSpPr>
            <p:nvPr userDrawn="1"/>
          </p:nvCxnSpPr>
          <p:spPr>
            <a:xfrm>
              <a:off x="4272796" y="3931920"/>
              <a:ext cx="0" cy="685800"/>
            </a:xfrm>
            <a:prstGeom prst="line">
              <a:avLst/>
            </a:prstGeom>
            <a:ln w="19050" cap="flat">
              <a:solidFill>
                <a:srgbClr val="221F20"/>
              </a:solidFill>
              <a:miter lim="800000"/>
            </a:ln>
          </p:spPr>
          <p:style>
            <a:lnRef idx="1">
              <a:schemeClr val="accent1"/>
            </a:lnRef>
            <a:fillRef idx="0">
              <a:schemeClr val="accent1"/>
            </a:fillRef>
            <a:effectRef idx="0">
              <a:srgbClr val="000000"/>
            </a:effectRef>
            <a:fontRef idx="minor">
              <a:schemeClr val="lt1"/>
            </a:fontRef>
          </p:style>
        </p:cxnSp>
      </p:grpSp>
      <p:sp>
        <p:nvSpPr>
          <p:cNvPr id="52" name="Title 1">
            <a:extLst>
              <a:ext uri="{FF2B5EF4-FFF2-40B4-BE49-F238E27FC236}">
                <a16:creationId xmlns:a16="http://schemas.microsoft.com/office/drawing/2014/main" id="{34261743-5C6B-193D-74C7-FC918BD33CB3}"/>
              </a:ext>
            </a:extLst>
          </p:cNvPr>
          <p:cNvSpPr>
            <a:spLocks noGrp="1"/>
          </p:cNvSpPr>
          <p:nvPr>
            <p:ph type="ctrTitle" hasCustomPrompt="1"/>
          </p:nvPr>
        </p:nvSpPr>
        <p:spPr>
          <a:xfrm>
            <a:off x="685800" y="1652115"/>
            <a:ext cx="4822031" cy="994410"/>
          </a:xfrm>
        </p:spPr>
        <p:txBody>
          <a:bodyPr anchor="t" anchorCtr="0"/>
          <a:lstStyle>
            <a:lvl1pPr algn="l">
              <a:lnSpc>
                <a:spcPct val="80000"/>
              </a:lnSpc>
              <a:defRPr sz="2700"/>
            </a:lvl1pPr>
          </a:lstStyle>
          <a:p>
            <a:r>
              <a:rPr lang="en-US"/>
              <a:t>Presentation title</a:t>
            </a:r>
            <a:br>
              <a:rPr lang="en-US"/>
            </a:br>
            <a:r>
              <a:rPr lang="en-US"/>
              <a:t>PRESENTATION TITLE</a:t>
            </a:r>
            <a:br>
              <a:rPr lang="en-US"/>
            </a:br>
            <a:r>
              <a:rPr lang="en-US"/>
              <a:t>THREE LINES MAX</a:t>
            </a:r>
          </a:p>
        </p:txBody>
      </p:sp>
      <p:sp>
        <p:nvSpPr>
          <p:cNvPr id="53" name="Subtitle 2">
            <a:extLst>
              <a:ext uri="{FF2B5EF4-FFF2-40B4-BE49-F238E27FC236}">
                <a16:creationId xmlns:a16="http://schemas.microsoft.com/office/drawing/2014/main" id="{09DA0322-2B5C-8F10-EE8B-1FE75C5A5BFA}"/>
              </a:ext>
            </a:extLst>
          </p:cNvPr>
          <p:cNvSpPr>
            <a:spLocks noGrp="1"/>
          </p:cNvSpPr>
          <p:nvPr>
            <p:ph type="subTitle" idx="1" hasCustomPrompt="1"/>
          </p:nvPr>
        </p:nvSpPr>
        <p:spPr>
          <a:xfrm>
            <a:off x="685800" y="2838549"/>
            <a:ext cx="2674144" cy="342900"/>
          </a:xfrm>
        </p:spPr>
        <p:txBody>
          <a:bodyPr anchor="ctr" anchorCtr="0"/>
          <a:lstStyle>
            <a:lvl1pPr marL="0" indent="0" algn="l">
              <a:spcBef>
                <a:spcPts val="0"/>
              </a:spcBef>
              <a:buNone/>
              <a:defRPr sz="900" b="1">
                <a:solidFill>
                  <a:schemeClr val="tx2"/>
                </a:solidFill>
              </a:defRPr>
            </a:lvl1pPr>
            <a:lvl2pPr marL="0" indent="0" algn="l">
              <a:spcBef>
                <a:spcPts val="0"/>
              </a:spcBef>
              <a:buNone/>
              <a:defRPr sz="900" b="1">
                <a:solidFill>
                  <a:schemeClr val="tx2"/>
                </a:solidFill>
              </a:defRPr>
            </a:lvl2pPr>
            <a:lvl3pPr marL="0" indent="0" algn="l">
              <a:spcBef>
                <a:spcPts val="0"/>
              </a:spcBef>
              <a:buNone/>
              <a:defRPr sz="900" b="1">
                <a:solidFill>
                  <a:schemeClr val="tx2"/>
                </a:solidFill>
              </a:defRPr>
            </a:lvl3pPr>
            <a:lvl4pPr marL="0" indent="0" algn="l">
              <a:spcBef>
                <a:spcPts val="0"/>
              </a:spcBef>
              <a:buNone/>
              <a:defRPr sz="900" b="1">
                <a:solidFill>
                  <a:schemeClr val="tx2"/>
                </a:solidFill>
              </a:defRPr>
            </a:lvl4pPr>
            <a:lvl5pPr marL="0" indent="0" algn="l">
              <a:spcBef>
                <a:spcPts val="0"/>
              </a:spcBef>
              <a:buNone/>
              <a:defRPr sz="900" b="1">
                <a:solidFill>
                  <a:schemeClr val="tx2"/>
                </a:solidFill>
              </a:defRPr>
            </a:lvl5pPr>
            <a:lvl6pPr marL="0" indent="0" algn="l">
              <a:spcBef>
                <a:spcPts val="0"/>
              </a:spcBef>
              <a:buNone/>
              <a:defRPr sz="900" b="1">
                <a:solidFill>
                  <a:schemeClr val="tx2"/>
                </a:solidFill>
              </a:defRPr>
            </a:lvl6pPr>
            <a:lvl7pPr marL="0" indent="0" algn="l">
              <a:spcBef>
                <a:spcPts val="0"/>
              </a:spcBef>
              <a:buNone/>
              <a:defRPr sz="900" b="1">
                <a:solidFill>
                  <a:schemeClr val="tx2"/>
                </a:solidFill>
              </a:defRPr>
            </a:lvl7pPr>
            <a:lvl8pPr marL="0" indent="0" algn="l">
              <a:spcBef>
                <a:spcPts val="0"/>
              </a:spcBef>
              <a:buNone/>
              <a:defRPr sz="900" b="1">
                <a:solidFill>
                  <a:schemeClr val="tx2"/>
                </a:solidFill>
              </a:defRPr>
            </a:lvl8pPr>
            <a:lvl9pPr marL="0" indent="0" algn="l">
              <a:spcBef>
                <a:spcPts val="0"/>
              </a:spcBef>
              <a:buNone/>
              <a:defRPr sz="900" b="1">
                <a:solidFill>
                  <a:schemeClr val="tx2"/>
                </a:solidFill>
              </a:defRPr>
            </a:lvl9pPr>
          </a:lstStyle>
          <a:p>
            <a:r>
              <a:rPr lang="en-US"/>
              <a:t>[Presentation subtitle/description]</a:t>
            </a:r>
          </a:p>
        </p:txBody>
      </p:sp>
      <p:sp>
        <p:nvSpPr>
          <p:cNvPr id="54" name="Text Placeholder 3">
            <a:extLst>
              <a:ext uri="{FF2B5EF4-FFF2-40B4-BE49-F238E27FC236}">
                <a16:creationId xmlns:a16="http://schemas.microsoft.com/office/drawing/2014/main" id="{76359DCF-E748-9D74-A7A5-1B8C52B3E366}"/>
              </a:ext>
            </a:extLst>
          </p:cNvPr>
          <p:cNvSpPr>
            <a:spLocks noGrp="1"/>
          </p:cNvSpPr>
          <p:nvPr>
            <p:ph type="body" sz="quarter" idx="10" hasCustomPrompt="1"/>
          </p:nvPr>
        </p:nvSpPr>
        <p:spPr>
          <a:xfrm>
            <a:off x="3909060" y="2838549"/>
            <a:ext cx="1598771" cy="342900"/>
          </a:xfrm>
        </p:spPr>
        <p:txBody>
          <a:bodyPr anchor="ctr" anchorCtr="0"/>
          <a:lstStyle>
            <a:lvl1pPr marL="0" indent="0" algn="ctr">
              <a:lnSpc>
                <a:spcPct val="80000"/>
              </a:lnSpc>
              <a:spcBef>
                <a:spcPts val="0"/>
              </a:spcBef>
              <a:buFontTx/>
              <a:buNone/>
              <a:defRPr sz="1050" b="1" cap="all" baseline="0">
                <a:solidFill>
                  <a:schemeClr val="tx2"/>
                </a:solidFill>
              </a:defRPr>
            </a:lvl1pPr>
            <a:lvl2pPr marL="0" indent="0" algn="ctr">
              <a:lnSpc>
                <a:spcPct val="80000"/>
              </a:lnSpc>
              <a:spcBef>
                <a:spcPts val="0"/>
              </a:spcBef>
              <a:buFontTx/>
              <a:buNone/>
              <a:defRPr sz="1050" b="1" cap="all" baseline="0">
                <a:solidFill>
                  <a:schemeClr val="tx2"/>
                </a:solidFill>
              </a:defRPr>
            </a:lvl2pPr>
            <a:lvl3pPr marL="0" indent="0" algn="ctr">
              <a:lnSpc>
                <a:spcPct val="80000"/>
              </a:lnSpc>
              <a:spcBef>
                <a:spcPts val="0"/>
              </a:spcBef>
              <a:buFontTx/>
              <a:buNone/>
              <a:defRPr sz="1050" b="1" cap="all" baseline="0">
                <a:solidFill>
                  <a:schemeClr val="tx2"/>
                </a:solidFill>
              </a:defRPr>
            </a:lvl3pPr>
            <a:lvl4pPr marL="0" indent="0" algn="ctr">
              <a:lnSpc>
                <a:spcPct val="80000"/>
              </a:lnSpc>
              <a:spcBef>
                <a:spcPts val="0"/>
              </a:spcBef>
              <a:buFontTx/>
              <a:buNone/>
              <a:defRPr sz="1050" b="1" cap="all" baseline="0">
                <a:solidFill>
                  <a:schemeClr val="tx2"/>
                </a:solidFill>
              </a:defRPr>
            </a:lvl4pPr>
            <a:lvl5pPr marL="0" indent="0" algn="ctr">
              <a:lnSpc>
                <a:spcPct val="80000"/>
              </a:lnSpc>
              <a:spcBef>
                <a:spcPts val="0"/>
              </a:spcBef>
              <a:buFontTx/>
              <a:buNone/>
              <a:defRPr sz="1050" b="1" cap="all" baseline="0">
                <a:solidFill>
                  <a:schemeClr val="tx2"/>
                </a:solidFill>
              </a:defRPr>
            </a:lvl5pPr>
            <a:lvl6pPr marL="0" indent="0" algn="ctr">
              <a:lnSpc>
                <a:spcPct val="80000"/>
              </a:lnSpc>
              <a:spcBef>
                <a:spcPts val="0"/>
              </a:spcBef>
              <a:buFontTx/>
              <a:buNone/>
              <a:defRPr sz="1050" b="1" cap="all" baseline="0">
                <a:solidFill>
                  <a:schemeClr val="tx2"/>
                </a:solidFill>
              </a:defRPr>
            </a:lvl6pPr>
            <a:lvl7pPr marL="0" indent="0" algn="ctr">
              <a:lnSpc>
                <a:spcPct val="80000"/>
              </a:lnSpc>
              <a:spcBef>
                <a:spcPts val="0"/>
              </a:spcBef>
              <a:buFontTx/>
              <a:buNone/>
              <a:defRPr sz="1050" b="1" cap="all" baseline="0">
                <a:solidFill>
                  <a:schemeClr val="tx2"/>
                </a:solidFill>
              </a:defRPr>
            </a:lvl7pPr>
            <a:lvl8pPr marL="0" indent="0" algn="ctr">
              <a:lnSpc>
                <a:spcPct val="80000"/>
              </a:lnSpc>
              <a:spcBef>
                <a:spcPts val="0"/>
              </a:spcBef>
              <a:buFontTx/>
              <a:buNone/>
              <a:defRPr sz="1050" b="1" cap="all" baseline="0">
                <a:solidFill>
                  <a:schemeClr val="tx2"/>
                </a:solidFill>
              </a:defRPr>
            </a:lvl8pPr>
            <a:lvl9pPr marL="0" indent="0" algn="ctr">
              <a:lnSpc>
                <a:spcPct val="80000"/>
              </a:lnSpc>
              <a:spcBef>
                <a:spcPts val="0"/>
              </a:spcBef>
              <a:buFontTx/>
              <a:buNone/>
              <a:defRPr sz="1050" b="1" cap="all" baseline="0">
                <a:solidFill>
                  <a:schemeClr val="tx2"/>
                </a:solidFill>
              </a:defRPr>
            </a:lvl9pPr>
          </a:lstStyle>
          <a:p>
            <a:pPr lvl="0"/>
            <a:r>
              <a:rPr lang="en-US"/>
              <a:t>[00 Month 0000]</a:t>
            </a:r>
          </a:p>
        </p:txBody>
      </p:sp>
    </p:spTree>
    <p:extLst>
      <p:ext uri="{BB962C8B-B14F-4D97-AF65-F5344CB8AC3E}">
        <p14:creationId xmlns:p14="http://schemas.microsoft.com/office/powerpoint/2010/main" val="172896098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Slide -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Date Placeholder 19">
            <a:extLst>
              <a:ext uri="{FF2B5EF4-FFF2-40B4-BE49-F238E27FC236}">
                <a16:creationId xmlns:a16="http://schemas.microsoft.com/office/drawing/2014/main" id="{F9D3AB9C-26E9-8E88-3B55-B4A5EC7C31F2}"/>
              </a:ext>
            </a:extLst>
          </p:cNvPr>
          <p:cNvSpPr>
            <a:spLocks noGrp="1"/>
          </p:cNvSpPr>
          <p:nvPr>
            <p:ph type="dt" sz="half" idx="49"/>
          </p:nvPr>
        </p:nvSpPr>
        <p:spPr/>
        <p:txBody>
          <a:bodyPr/>
          <a:lstStyle/>
          <a:p>
            <a:fld id="{D41656AB-D2E1-472E-8B95-0DF5C6E1D623}" type="datetime3">
              <a:rPr lang="en-US" smtClean="0"/>
              <a:t>5 January 2026</a:t>
            </a:fld>
            <a:endParaRPr lang="en-US"/>
          </a:p>
        </p:txBody>
      </p:sp>
      <p:sp>
        <p:nvSpPr>
          <p:cNvPr id="21" name="Slide Number Placeholder 20">
            <a:extLst>
              <a:ext uri="{FF2B5EF4-FFF2-40B4-BE49-F238E27FC236}">
                <a16:creationId xmlns:a16="http://schemas.microsoft.com/office/drawing/2014/main" id="{CF1316F0-9F13-53EA-1597-09232B2FF1AB}"/>
              </a:ext>
            </a:extLst>
          </p:cNvPr>
          <p:cNvSpPr>
            <a:spLocks noGrp="1"/>
          </p:cNvSpPr>
          <p:nvPr>
            <p:ph type="sldNum" sz="quarter" idx="50"/>
          </p:nvPr>
        </p:nvSpPr>
        <p:spPr/>
        <p:txBody>
          <a:bodyPr/>
          <a:lstStyle/>
          <a:p>
            <a:fld id="{64E5BE4B-2FBF-4174-9E62-85FAD1CB43A6}" type="slidenum">
              <a:rPr lang="en-US" smtClean="0"/>
              <a:pPr/>
              <a:t>‹#›</a:t>
            </a:fld>
            <a:endParaRPr lang="en-US"/>
          </a:p>
        </p:txBody>
      </p:sp>
      <p:pic>
        <p:nvPicPr>
          <p:cNvPr id="5" name="U.S. Army" descr="U.S. Army">
            <a:extLst>
              <a:ext uri="{FF2B5EF4-FFF2-40B4-BE49-F238E27FC236}">
                <a16:creationId xmlns:a16="http://schemas.microsoft.com/office/drawing/2014/main" id="{499EE878-E6B9-0543-B958-85A17AE36A27}"/>
              </a:ext>
            </a:extLst>
          </p:cNvPr>
          <p:cNvPicPr>
            <a:picLocks noChangeAspect="1"/>
          </p:cNvPicPr>
          <p:nvPr/>
        </p:nvPicPr>
        <p:blipFill>
          <a:blip r:embed="rId3"/>
          <a:stretch>
            <a:fillRect/>
          </a:stretch>
        </p:blipFill>
        <p:spPr bwMode="black">
          <a:xfrm>
            <a:off x="183674" y="84473"/>
            <a:ext cx="2434590" cy="919356"/>
          </a:xfrm>
          <a:prstGeom prst="rect">
            <a:avLst/>
          </a:prstGeom>
        </p:spPr>
      </p:pic>
      <p:sp>
        <p:nvSpPr>
          <p:cNvPr id="8" name="Text Placeholder 30">
            <a:extLst>
              <a:ext uri="{FF2B5EF4-FFF2-40B4-BE49-F238E27FC236}">
                <a16:creationId xmlns:a16="http://schemas.microsoft.com/office/drawing/2014/main" id="{96CD17E6-26AB-FBB2-220C-D5185212C519}"/>
              </a:ext>
            </a:extLst>
          </p:cNvPr>
          <p:cNvSpPr>
            <a:spLocks noGrp="1"/>
          </p:cNvSpPr>
          <p:nvPr>
            <p:ph type="body" sz="quarter" idx="39" hasCustomPrompt="1"/>
          </p:nvPr>
        </p:nvSpPr>
        <p:spPr>
          <a:xfrm>
            <a:off x="410766" y="3850148"/>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9" name="Text Placeholder 30">
            <a:extLst>
              <a:ext uri="{FF2B5EF4-FFF2-40B4-BE49-F238E27FC236}">
                <a16:creationId xmlns:a16="http://schemas.microsoft.com/office/drawing/2014/main" id="{FCD1ED33-CCD9-E1B6-327A-71BC6F62C4DB}"/>
              </a:ext>
            </a:extLst>
          </p:cNvPr>
          <p:cNvSpPr>
            <a:spLocks noGrp="1"/>
          </p:cNvSpPr>
          <p:nvPr>
            <p:ph type="body" sz="quarter" idx="40" hasCustomPrompt="1"/>
          </p:nvPr>
        </p:nvSpPr>
        <p:spPr>
          <a:xfrm>
            <a:off x="410766" y="3714554"/>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Controlled by: </a:t>
            </a:r>
          </a:p>
        </p:txBody>
      </p:sp>
      <p:sp>
        <p:nvSpPr>
          <p:cNvPr id="11" name="Text Placeholder 30">
            <a:extLst>
              <a:ext uri="{FF2B5EF4-FFF2-40B4-BE49-F238E27FC236}">
                <a16:creationId xmlns:a16="http://schemas.microsoft.com/office/drawing/2014/main" id="{A255632D-60F3-C439-D931-6B2874E894D7}"/>
              </a:ext>
            </a:extLst>
          </p:cNvPr>
          <p:cNvSpPr>
            <a:spLocks noGrp="1"/>
          </p:cNvSpPr>
          <p:nvPr>
            <p:ph type="body" sz="quarter" idx="41" hasCustomPrompt="1"/>
          </p:nvPr>
        </p:nvSpPr>
        <p:spPr>
          <a:xfrm>
            <a:off x="410766" y="3985742"/>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CUI Category: </a:t>
            </a:r>
          </a:p>
        </p:txBody>
      </p:sp>
      <p:sp>
        <p:nvSpPr>
          <p:cNvPr id="12" name="Text Placeholder 30">
            <a:extLst>
              <a:ext uri="{FF2B5EF4-FFF2-40B4-BE49-F238E27FC236}">
                <a16:creationId xmlns:a16="http://schemas.microsoft.com/office/drawing/2014/main" id="{0BD3A2B1-9D40-83E3-4243-B4A52B6A636E}"/>
              </a:ext>
            </a:extLst>
          </p:cNvPr>
          <p:cNvSpPr>
            <a:spLocks noGrp="1"/>
          </p:cNvSpPr>
          <p:nvPr>
            <p:ph type="body" sz="quarter" idx="42" hasCustomPrompt="1"/>
          </p:nvPr>
        </p:nvSpPr>
        <p:spPr>
          <a:xfrm>
            <a:off x="410766" y="4121336"/>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Distribution Statement: </a:t>
            </a:r>
          </a:p>
        </p:txBody>
      </p:sp>
      <p:sp>
        <p:nvSpPr>
          <p:cNvPr id="14" name="Text Placeholder 30">
            <a:extLst>
              <a:ext uri="{FF2B5EF4-FFF2-40B4-BE49-F238E27FC236}">
                <a16:creationId xmlns:a16="http://schemas.microsoft.com/office/drawing/2014/main" id="{7AADD113-BD09-95AA-FFBA-DCC255F69FAA}"/>
              </a:ext>
            </a:extLst>
          </p:cNvPr>
          <p:cNvSpPr>
            <a:spLocks noGrp="1"/>
          </p:cNvSpPr>
          <p:nvPr>
            <p:ph type="body" sz="quarter" idx="43" hasCustomPrompt="1"/>
          </p:nvPr>
        </p:nvSpPr>
        <p:spPr>
          <a:xfrm>
            <a:off x="410766" y="4256930"/>
            <a:ext cx="1001676" cy="103874"/>
          </a:xfrm>
          <a:prstGeom prst="rect">
            <a:avLst/>
          </a:prstGeom>
          <a:solidFill>
            <a:schemeClr val="tx1">
              <a:alpha val="93000"/>
            </a:schemeClr>
          </a:solidFill>
          <a:ln w="3175">
            <a:solidFill>
              <a:schemeClr val="tx1"/>
            </a:solidFill>
          </a:ln>
        </p:spPr>
        <p:txBody>
          <a:bodyPr wrap="square" lIns="91440" tIns="0" rIns="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POC: </a:t>
            </a:r>
          </a:p>
        </p:txBody>
      </p:sp>
      <p:sp>
        <p:nvSpPr>
          <p:cNvPr id="15" name="Text Placeholder 30">
            <a:extLst>
              <a:ext uri="{FF2B5EF4-FFF2-40B4-BE49-F238E27FC236}">
                <a16:creationId xmlns:a16="http://schemas.microsoft.com/office/drawing/2014/main" id="{A9D52B79-92E5-4D64-1757-D13A0674723F}"/>
              </a:ext>
            </a:extLst>
          </p:cNvPr>
          <p:cNvSpPr>
            <a:spLocks noGrp="1"/>
          </p:cNvSpPr>
          <p:nvPr>
            <p:ph type="body" sz="quarter" idx="44"/>
          </p:nvPr>
        </p:nvSpPr>
        <p:spPr>
          <a:xfrm>
            <a:off x="1485900" y="3850148"/>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6" name="Text Placeholder 30">
            <a:extLst>
              <a:ext uri="{FF2B5EF4-FFF2-40B4-BE49-F238E27FC236}">
                <a16:creationId xmlns:a16="http://schemas.microsoft.com/office/drawing/2014/main" id="{DF04F3CB-62F5-7A9F-E397-4800E51C0E24}"/>
              </a:ext>
            </a:extLst>
          </p:cNvPr>
          <p:cNvSpPr>
            <a:spLocks noGrp="1"/>
          </p:cNvSpPr>
          <p:nvPr>
            <p:ph type="body" sz="quarter" idx="45"/>
          </p:nvPr>
        </p:nvSpPr>
        <p:spPr>
          <a:xfrm>
            <a:off x="1485900" y="3714554"/>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7" name="Text Placeholder 30">
            <a:extLst>
              <a:ext uri="{FF2B5EF4-FFF2-40B4-BE49-F238E27FC236}">
                <a16:creationId xmlns:a16="http://schemas.microsoft.com/office/drawing/2014/main" id="{DA62CE27-72C2-A083-C796-4F047A2FF421}"/>
              </a:ext>
            </a:extLst>
          </p:cNvPr>
          <p:cNvSpPr>
            <a:spLocks noGrp="1"/>
          </p:cNvSpPr>
          <p:nvPr>
            <p:ph type="body" sz="quarter" idx="46"/>
          </p:nvPr>
        </p:nvSpPr>
        <p:spPr>
          <a:xfrm>
            <a:off x="1485900" y="3985742"/>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8" name="Text Placeholder 30">
            <a:extLst>
              <a:ext uri="{FF2B5EF4-FFF2-40B4-BE49-F238E27FC236}">
                <a16:creationId xmlns:a16="http://schemas.microsoft.com/office/drawing/2014/main" id="{52DBCCDB-5EAD-73A2-7911-8AF50B29DC4E}"/>
              </a:ext>
            </a:extLst>
          </p:cNvPr>
          <p:cNvSpPr>
            <a:spLocks noGrp="1"/>
          </p:cNvSpPr>
          <p:nvPr>
            <p:ph type="body" sz="quarter" idx="47"/>
          </p:nvPr>
        </p:nvSpPr>
        <p:spPr>
          <a:xfrm>
            <a:off x="1485900" y="4121336"/>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sp>
        <p:nvSpPr>
          <p:cNvPr id="19" name="Text Placeholder 30">
            <a:extLst>
              <a:ext uri="{FF2B5EF4-FFF2-40B4-BE49-F238E27FC236}">
                <a16:creationId xmlns:a16="http://schemas.microsoft.com/office/drawing/2014/main" id="{90D5656D-B16A-18B1-A790-538AB817A94E}"/>
              </a:ext>
            </a:extLst>
          </p:cNvPr>
          <p:cNvSpPr>
            <a:spLocks noGrp="1"/>
          </p:cNvSpPr>
          <p:nvPr>
            <p:ph type="body" sz="quarter" idx="48"/>
          </p:nvPr>
        </p:nvSpPr>
        <p:spPr>
          <a:xfrm>
            <a:off x="1485900" y="4256930"/>
            <a:ext cx="2343701" cy="103874"/>
          </a:xfrm>
          <a:prstGeom prst="rect">
            <a:avLst/>
          </a:prstGeom>
          <a:solidFill>
            <a:schemeClr val="tx1">
              <a:alpha val="93000"/>
            </a:schemeClr>
          </a:solidFill>
          <a:ln w="3175">
            <a:solidFill>
              <a:schemeClr val="tx1"/>
            </a:solidFill>
          </a:ln>
        </p:spPr>
        <p:txBody>
          <a:bodyPr wrap="square" lIns="91440" tIns="0" rIns="365760" bIns="0" anchor="ctr" anchorCtr="0">
            <a:spAutoFit/>
          </a:bodyPr>
          <a:lstStyle>
            <a:lvl1pPr marL="0" indent="0" algn="l">
              <a:lnSpc>
                <a:spcPct val="100000"/>
              </a:lnSpc>
              <a:spcBef>
                <a:spcPts val="0"/>
              </a:spcBef>
              <a:buNone/>
              <a:defRPr sz="675" b="0" baseline="0">
                <a:solidFill>
                  <a:schemeClr val="bg1"/>
                </a:solidFill>
                <a:latin typeface="+mn-lt"/>
                <a:cs typeface="Arial Bold" panose="020B0704020202020204" pitchFamily="34" charset="0"/>
              </a:defRPr>
            </a:lvl1pPr>
            <a:lvl2pPr marL="342884" indent="0">
              <a:buNone/>
              <a:defRPr sz="750">
                <a:latin typeface="Arial Bold" panose="020B0704020202020204" pitchFamily="34" charset="0"/>
                <a:cs typeface="Arial Bold" panose="020B0704020202020204" pitchFamily="34" charset="0"/>
              </a:defRPr>
            </a:lvl2pPr>
            <a:lvl3pPr marL="685766" indent="0">
              <a:buNone/>
              <a:defRPr sz="750">
                <a:latin typeface="Arial Bold" panose="020B0704020202020204" pitchFamily="34" charset="0"/>
                <a:cs typeface="Arial Bold" panose="020B0704020202020204" pitchFamily="34" charset="0"/>
              </a:defRPr>
            </a:lvl3pPr>
            <a:lvl4pPr marL="1028649" indent="0">
              <a:buNone/>
              <a:defRPr sz="750">
                <a:latin typeface="Arial Bold" panose="020B0704020202020204" pitchFamily="34" charset="0"/>
                <a:cs typeface="Arial Bold" panose="020B0704020202020204" pitchFamily="34" charset="0"/>
              </a:defRPr>
            </a:lvl4pPr>
            <a:lvl5pPr marL="1371532" indent="0">
              <a:buNone/>
              <a:defRPr sz="750">
                <a:latin typeface="Arial Bold" panose="020B0704020202020204" pitchFamily="34" charset="0"/>
                <a:cs typeface="Arial Bold" panose="020B0704020202020204" pitchFamily="34" charset="0"/>
              </a:defRPr>
            </a:lvl5pPr>
          </a:lstStyle>
          <a:p>
            <a:pPr lvl="0"/>
            <a:r>
              <a:rPr lang="en-US"/>
              <a:t>Click to edit Master text styles</a:t>
            </a:r>
          </a:p>
        </p:txBody>
      </p:sp>
      <p:grpSp>
        <p:nvGrpSpPr>
          <p:cNvPr id="23" name="Group">
            <a:extLst>
              <a:ext uri="{FF2B5EF4-FFF2-40B4-BE49-F238E27FC236}">
                <a16:creationId xmlns:a16="http://schemas.microsoft.com/office/drawing/2014/main" id="{732179A9-275F-FEF3-042C-4AB3B9CBCAA2}"/>
              </a:ext>
              <a:ext uri="{C183D7F6-B498-43B3-948B-1728B52AA6E4}">
                <adec:decorative xmlns:adec="http://schemas.microsoft.com/office/drawing/2017/decorative" val="1"/>
              </a:ext>
            </a:extLst>
          </p:cNvPr>
          <p:cNvGrpSpPr/>
          <p:nvPr/>
        </p:nvGrpSpPr>
        <p:grpSpPr>
          <a:xfrm>
            <a:off x="411164" y="1480665"/>
            <a:ext cx="5380036" cy="1783080"/>
            <a:chOff x="411163" y="2240280"/>
            <a:chExt cx="6446837" cy="2377440"/>
          </a:xfrm>
        </p:grpSpPr>
        <p:sp>
          <p:nvSpPr>
            <p:cNvPr id="24" name="Rectangle">
              <a:extLst>
                <a:ext uri="{FF2B5EF4-FFF2-40B4-BE49-F238E27FC236}">
                  <a16:creationId xmlns:a16="http://schemas.microsoft.com/office/drawing/2014/main" id="{B785B252-84B5-5634-9FB4-0C2362931260}"/>
                </a:ext>
                <a:ext uri="{C183D7F6-B498-43B3-948B-1728B52AA6E4}">
                  <adec:decorative xmlns:adec="http://schemas.microsoft.com/office/drawing/2017/decorative" val="1"/>
                </a:ext>
              </a:extLst>
            </p:cNvPr>
            <p:cNvSpPr/>
            <p:nvPr userDrawn="1"/>
          </p:nvSpPr>
          <p:spPr>
            <a:xfrm>
              <a:off x="411163" y="2240280"/>
              <a:ext cx="6446837" cy="2377440"/>
            </a:xfrm>
            <a:prstGeom prst="rect">
              <a:avLst/>
            </a:prstGeom>
            <a:noFill/>
            <a:ln w="19050" cap="flat">
              <a:solidFill>
                <a:srgbClr val="FFCC01"/>
              </a:solidFill>
              <a:miter lim="800000"/>
            </a:ln>
          </p:spPr>
          <p:style>
            <a:lnRef idx="0">
              <a:schemeClr val="accent1"/>
            </a:lnRef>
            <a:fillRef idx="1">
              <a:schemeClr val="accent1"/>
            </a:fillRef>
            <a:effectRef idx="0">
              <a:srgbClr val="000000"/>
            </a:effectRef>
            <a:fontRef idx="minor">
              <a:schemeClr val="lt1"/>
            </a:fontRef>
          </p:style>
          <p:txBody>
            <a:bodyPr rtlCol="0" anchor="ctr"/>
            <a:lstStyle/>
            <a:p>
              <a:pPr algn="ctr">
                <a:lnSpc>
                  <a:spcPct val="100000"/>
                </a:lnSpc>
              </a:pPr>
              <a:endParaRPr lang="en-US" sz="1200"/>
            </a:p>
          </p:txBody>
        </p:sp>
        <p:cxnSp>
          <p:nvCxnSpPr>
            <p:cNvPr id="25" name="Line">
              <a:extLst>
                <a:ext uri="{FF2B5EF4-FFF2-40B4-BE49-F238E27FC236}">
                  <a16:creationId xmlns:a16="http://schemas.microsoft.com/office/drawing/2014/main" id="{1DF8A784-7C74-A05E-2009-0B4EC38FF5F7}"/>
                </a:ext>
                <a:ext uri="{C183D7F6-B498-43B3-948B-1728B52AA6E4}">
                  <adec:decorative xmlns:adec="http://schemas.microsoft.com/office/drawing/2017/decorative" val="1"/>
                </a:ext>
              </a:extLst>
            </p:cNvPr>
            <p:cNvCxnSpPr>
              <a:cxnSpLocks/>
            </p:cNvCxnSpPr>
            <p:nvPr userDrawn="1"/>
          </p:nvCxnSpPr>
          <p:spPr>
            <a:xfrm>
              <a:off x="411163" y="3931920"/>
              <a:ext cx="6446837" cy="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cxnSp>
          <p:nvCxnSpPr>
            <p:cNvPr id="26" name="Line">
              <a:extLst>
                <a:ext uri="{FF2B5EF4-FFF2-40B4-BE49-F238E27FC236}">
                  <a16:creationId xmlns:a16="http://schemas.microsoft.com/office/drawing/2014/main" id="{2E02CEE1-988F-0417-BE5F-BA01AFD1B251}"/>
                </a:ext>
                <a:ext uri="{C183D7F6-B498-43B3-948B-1728B52AA6E4}">
                  <adec:decorative xmlns:adec="http://schemas.microsoft.com/office/drawing/2017/decorative" val="1"/>
                </a:ext>
              </a:extLst>
            </p:cNvPr>
            <p:cNvCxnSpPr>
              <a:cxnSpLocks/>
            </p:cNvCxnSpPr>
            <p:nvPr userDrawn="1"/>
          </p:nvCxnSpPr>
          <p:spPr>
            <a:xfrm>
              <a:off x="4274795" y="3931920"/>
              <a:ext cx="0" cy="685800"/>
            </a:xfrm>
            <a:prstGeom prst="line">
              <a:avLst/>
            </a:prstGeom>
            <a:ln w="19050" cap="flat">
              <a:solidFill>
                <a:srgbClr val="FFCC01"/>
              </a:solidFill>
              <a:miter lim="800000"/>
            </a:ln>
          </p:spPr>
          <p:style>
            <a:lnRef idx="1">
              <a:schemeClr val="accent1"/>
            </a:lnRef>
            <a:fillRef idx="0">
              <a:schemeClr val="accent1"/>
            </a:fillRef>
            <a:effectRef idx="0">
              <a:srgbClr val="000000"/>
            </a:effectRef>
            <a:fontRef idx="minor">
              <a:schemeClr val="lt1"/>
            </a:fontRef>
          </p:style>
        </p:cxnSp>
      </p:grpSp>
      <p:sp>
        <p:nvSpPr>
          <p:cNvPr id="27" name="Title 1">
            <a:extLst>
              <a:ext uri="{FF2B5EF4-FFF2-40B4-BE49-F238E27FC236}">
                <a16:creationId xmlns:a16="http://schemas.microsoft.com/office/drawing/2014/main" id="{63A7B886-8E04-5007-BB32-A7D7AE38413B}"/>
              </a:ext>
            </a:extLst>
          </p:cNvPr>
          <p:cNvSpPr>
            <a:spLocks noGrp="1"/>
          </p:cNvSpPr>
          <p:nvPr>
            <p:ph type="ctrTitle" hasCustomPrompt="1"/>
          </p:nvPr>
        </p:nvSpPr>
        <p:spPr>
          <a:xfrm>
            <a:off x="685800" y="1652115"/>
            <a:ext cx="4822031" cy="994410"/>
          </a:xfrm>
        </p:spPr>
        <p:txBody>
          <a:bodyPr anchor="t" anchorCtr="0"/>
          <a:lstStyle>
            <a:lvl1pPr algn="l">
              <a:lnSpc>
                <a:spcPct val="80000"/>
              </a:lnSpc>
              <a:defRPr sz="2700"/>
            </a:lvl1pPr>
          </a:lstStyle>
          <a:p>
            <a:r>
              <a:rPr lang="en-US"/>
              <a:t>Presentation title</a:t>
            </a:r>
            <a:br>
              <a:rPr lang="en-US"/>
            </a:br>
            <a:r>
              <a:rPr lang="en-US"/>
              <a:t>PRESENTATION TITLE</a:t>
            </a:r>
            <a:br>
              <a:rPr lang="en-US"/>
            </a:br>
            <a:r>
              <a:rPr lang="en-US"/>
              <a:t>THREE LINES MAX</a:t>
            </a:r>
          </a:p>
        </p:txBody>
      </p:sp>
      <p:sp>
        <p:nvSpPr>
          <p:cNvPr id="28" name="Subtitle 2">
            <a:extLst>
              <a:ext uri="{FF2B5EF4-FFF2-40B4-BE49-F238E27FC236}">
                <a16:creationId xmlns:a16="http://schemas.microsoft.com/office/drawing/2014/main" id="{378B44EF-38A4-9707-9ED0-23F22C855CA7}"/>
              </a:ext>
            </a:extLst>
          </p:cNvPr>
          <p:cNvSpPr>
            <a:spLocks noGrp="1"/>
          </p:cNvSpPr>
          <p:nvPr>
            <p:ph type="subTitle" idx="1" hasCustomPrompt="1"/>
          </p:nvPr>
        </p:nvSpPr>
        <p:spPr>
          <a:xfrm>
            <a:off x="685801" y="2838549"/>
            <a:ext cx="2674143" cy="342900"/>
          </a:xfrm>
        </p:spPr>
        <p:txBody>
          <a:bodyPr anchor="ctr" anchorCtr="0"/>
          <a:lstStyle>
            <a:lvl1pPr marL="0" indent="0" algn="l">
              <a:spcBef>
                <a:spcPts val="0"/>
              </a:spcBef>
              <a:buNone/>
              <a:defRPr sz="900" b="1">
                <a:solidFill>
                  <a:schemeClr val="tx2"/>
                </a:solidFill>
              </a:defRPr>
            </a:lvl1pPr>
            <a:lvl2pPr marL="0" indent="0" algn="l">
              <a:spcBef>
                <a:spcPts val="0"/>
              </a:spcBef>
              <a:buNone/>
              <a:defRPr sz="900" b="1">
                <a:solidFill>
                  <a:schemeClr val="tx2"/>
                </a:solidFill>
              </a:defRPr>
            </a:lvl2pPr>
            <a:lvl3pPr marL="0" indent="0" algn="l">
              <a:spcBef>
                <a:spcPts val="0"/>
              </a:spcBef>
              <a:buNone/>
              <a:defRPr sz="900" b="1">
                <a:solidFill>
                  <a:schemeClr val="tx2"/>
                </a:solidFill>
              </a:defRPr>
            </a:lvl3pPr>
            <a:lvl4pPr marL="0" indent="0" algn="l">
              <a:spcBef>
                <a:spcPts val="0"/>
              </a:spcBef>
              <a:buNone/>
              <a:defRPr sz="900" b="1">
                <a:solidFill>
                  <a:schemeClr val="tx2"/>
                </a:solidFill>
              </a:defRPr>
            </a:lvl4pPr>
            <a:lvl5pPr marL="0" indent="0" algn="l">
              <a:spcBef>
                <a:spcPts val="0"/>
              </a:spcBef>
              <a:buNone/>
              <a:defRPr sz="900" b="1">
                <a:solidFill>
                  <a:schemeClr val="tx2"/>
                </a:solidFill>
              </a:defRPr>
            </a:lvl5pPr>
            <a:lvl6pPr marL="0" indent="0" algn="l">
              <a:spcBef>
                <a:spcPts val="0"/>
              </a:spcBef>
              <a:buNone/>
              <a:defRPr sz="900" b="1">
                <a:solidFill>
                  <a:schemeClr val="tx2"/>
                </a:solidFill>
              </a:defRPr>
            </a:lvl6pPr>
            <a:lvl7pPr marL="0" indent="0" algn="l">
              <a:spcBef>
                <a:spcPts val="0"/>
              </a:spcBef>
              <a:buNone/>
              <a:defRPr sz="900" b="1">
                <a:solidFill>
                  <a:schemeClr val="tx2"/>
                </a:solidFill>
              </a:defRPr>
            </a:lvl7pPr>
            <a:lvl8pPr marL="0" indent="0" algn="l">
              <a:spcBef>
                <a:spcPts val="0"/>
              </a:spcBef>
              <a:buNone/>
              <a:defRPr sz="900" b="1">
                <a:solidFill>
                  <a:schemeClr val="tx2"/>
                </a:solidFill>
              </a:defRPr>
            </a:lvl8pPr>
            <a:lvl9pPr marL="0" indent="0" algn="l">
              <a:spcBef>
                <a:spcPts val="0"/>
              </a:spcBef>
              <a:buNone/>
              <a:defRPr sz="900" b="1">
                <a:solidFill>
                  <a:schemeClr val="tx2"/>
                </a:solidFill>
              </a:defRPr>
            </a:lvl9pPr>
          </a:lstStyle>
          <a:p>
            <a:r>
              <a:rPr lang="en-US"/>
              <a:t>[Presentation subtitle/description]</a:t>
            </a:r>
          </a:p>
        </p:txBody>
      </p:sp>
      <p:sp>
        <p:nvSpPr>
          <p:cNvPr id="29" name="Text Placeholder 3">
            <a:extLst>
              <a:ext uri="{FF2B5EF4-FFF2-40B4-BE49-F238E27FC236}">
                <a16:creationId xmlns:a16="http://schemas.microsoft.com/office/drawing/2014/main" id="{6EB225BD-8BA1-27E0-7708-54249ED7D35A}"/>
              </a:ext>
            </a:extLst>
          </p:cNvPr>
          <p:cNvSpPr>
            <a:spLocks noGrp="1"/>
          </p:cNvSpPr>
          <p:nvPr>
            <p:ph type="body" sz="quarter" idx="10" hasCustomPrompt="1"/>
          </p:nvPr>
        </p:nvSpPr>
        <p:spPr>
          <a:xfrm>
            <a:off x="3909060" y="2838549"/>
            <a:ext cx="1598771" cy="342900"/>
          </a:xfrm>
        </p:spPr>
        <p:txBody>
          <a:bodyPr anchor="ctr" anchorCtr="0"/>
          <a:lstStyle>
            <a:lvl1pPr marL="0" indent="0" algn="ctr">
              <a:lnSpc>
                <a:spcPct val="80000"/>
              </a:lnSpc>
              <a:spcBef>
                <a:spcPts val="0"/>
              </a:spcBef>
              <a:buFontTx/>
              <a:buNone/>
              <a:defRPr sz="1050" b="1" cap="all" baseline="0">
                <a:solidFill>
                  <a:schemeClr val="tx2"/>
                </a:solidFill>
              </a:defRPr>
            </a:lvl1pPr>
            <a:lvl2pPr marL="0" indent="0" algn="ctr">
              <a:lnSpc>
                <a:spcPct val="80000"/>
              </a:lnSpc>
              <a:spcBef>
                <a:spcPts val="0"/>
              </a:spcBef>
              <a:buFontTx/>
              <a:buNone/>
              <a:defRPr sz="1050" b="1" cap="all" baseline="0">
                <a:solidFill>
                  <a:schemeClr val="tx2"/>
                </a:solidFill>
              </a:defRPr>
            </a:lvl2pPr>
            <a:lvl3pPr marL="0" indent="0" algn="ctr">
              <a:lnSpc>
                <a:spcPct val="80000"/>
              </a:lnSpc>
              <a:spcBef>
                <a:spcPts val="0"/>
              </a:spcBef>
              <a:buFontTx/>
              <a:buNone/>
              <a:defRPr sz="1050" b="1" cap="all" baseline="0">
                <a:solidFill>
                  <a:schemeClr val="tx2"/>
                </a:solidFill>
              </a:defRPr>
            </a:lvl3pPr>
            <a:lvl4pPr marL="0" indent="0" algn="ctr">
              <a:lnSpc>
                <a:spcPct val="80000"/>
              </a:lnSpc>
              <a:spcBef>
                <a:spcPts val="0"/>
              </a:spcBef>
              <a:buFontTx/>
              <a:buNone/>
              <a:defRPr sz="1050" b="1" cap="all" baseline="0">
                <a:solidFill>
                  <a:schemeClr val="tx2"/>
                </a:solidFill>
              </a:defRPr>
            </a:lvl4pPr>
            <a:lvl5pPr marL="0" indent="0" algn="ctr">
              <a:lnSpc>
                <a:spcPct val="80000"/>
              </a:lnSpc>
              <a:spcBef>
                <a:spcPts val="0"/>
              </a:spcBef>
              <a:buFontTx/>
              <a:buNone/>
              <a:defRPr sz="1050" b="1" cap="all" baseline="0">
                <a:solidFill>
                  <a:schemeClr val="tx2"/>
                </a:solidFill>
              </a:defRPr>
            </a:lvl5pPr>
            <a:lvl6pPr marL="0" indent="0" algn="ctr">
              <a:lnSpc>
                <a:spcPct val="80000"/>
              </a:lnSpc>
              <a:spcBef>
                <a:spcPts val="0"/>
              </a:spcBef>
              <a:buFontTx/>
              <a:buNone/>
              <a:defRPr sz="1050" b="1" cap="all" baseline="0">
                <a:solidFill>
                  <a:schemeClr val="tx2"/>
                </a:solidFill>
              </a:defRPr>
            </a:lvl6pPr>
            <a:lvl7pPr marL="0" indent="0" algn="ctr">
              <a:lnSpc>
                <a:spcPct val="80000"/>
              </a:lnSpc>
              <a:spcBef>
                <a:spcPts val="0"/>
              </a:spcBef>
              <a:buFontTx/>
              <a:buNone/>
              <a:defRPr sz="1050" b="1" cap="all" baseline="0">
                <a:solidFill>
                  <a:schemeClr val="tx2"/>
                </a:solidFill>
              </a:defRPr>
            </a:lvl7pPr>
            <a:lvl8pPr marL="0" indent="0" algn="ctr">
              <a:lnSpc>
                <a:spcPct val="80000"/>
              </a:lnSpc>
              <a:spcBef>
                <a:spcPts val="0"/>
              </a:spcBef>
              <a:buFontTx/>
              <a:buNone/>
              <a:defRPr sz="1050" b="1" cap="all" baseline="0">
                <a:solidFill>
                  <a:schemeClr val="tx2"/>
                </a:solidFill>
              </a:defRPr>
            </a:lvl8pPr>
            <a:lvl9pPr marL="0" indent="0" algn="ctr">
              <a:lnSpc>
                <a:spcPct val="80000"/>
              </a:lnSpc>
              <a:spcBef>
                <a:spcPts val="0"/>
              </a:spcBef>
              <a:buFontTx/>
              <a:buNone/>
              <a:defRPr sz="1050" b="1" cap="all" baseline="0">
                <a:solidFill>
                  <a:schemeClr val="tx2"/>
                </a:solidFill>
              </a:defRPr>
            </a:lvl9pPr>
          </a:lstStyle>
          <a:p>
            <a:pPr lvl="0"/>
            <a:r>
              <a:rPr lang="en-US"/>
              <a:t>[00 Month 0000]</a:t>
            </a:r>
          </a:p>
        </p:txBody>
      </p:sp>
      <p:pic>
        <p:nvPicPr>
          <p:cNvPr id="30" name="Picture 29">
            <a:extLst>
              <a:ext uri="{FF2B5EF4-FFF2-40B4-BE49-F238E27FC236}">
                <a16:creationId xmlns:a16="http://schemas.microsoft.com/office/drawing/2014/main" id="{7DA15189-0EE0-5679-2F6C-19C49A630D80}"/>
              </a:ext>
            </a:extLst>
          </p:cNvPr>
          <p:cNvPicPr>
            <a:picLocks noChangeAspect="1"/>
          </p:cNvPicPr>
          <p:nvPr/>
        </p:nvPicPr>
        <p:blipFill>
          <a:blip r:embed="rId4"/>
          <a:srcRect/>
          <a:stretch/>
        </p:blipFill>
        <p:spPr>
          <a:xfrm>
            <a:off x="7503462" y="308372"/>
            <a:ext cx="1222280" cy="358517"/>
          </a:xfrm>
          <a:prstGeom prst="rect">
            <a:avLst/>
          </a:prstGeom>
        </p:spPr>
      </p:pic>
      <p:sp>
        <p:nvSpPr>
          <p:cNvPr id="2" name="Rectangle 15">
            <a:extLst>
              <a:ext uri="{FF2B5EF4-FFF2-40B4-BE49-F238E27FC236}">
                <a16:creationId xmlns:a16="http://schemas.microsoft.com/office/drawing/2014/main" id="{D4C88638-6856-0BEB-48E7-78E46B7E57D8}"/>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dirty="0">
                <a:solidFill>
                  <a:srgbClr val="2DAA27"/>
                </a:solidFill>
                <a:latin typeface="+mn-lt"/>
                <a:cs typeface="Arial Bold" panose="020B0704020202020204" pitchFamily="34" charset="0"/>
              </a:rPr>
              <a:t>UNCLASSIFIED / GENERAL</a:t>
            </a:r>
          </a:p>
        </p:txBody>
      </p:sp>
      <p:sp>
        <p:nvSpPr>
          <p:cNvPr id="3" name="Rectangle 2">
            <a:extLst>
              <a:ext uri="{FF2B5EF4-FFF2-40B4-BE49-F238E27FC236}">
                <a16:creationId xmlns:a16="http://schemas.microsoft.com/office/drawing/2014/main" id="{BDCC2702-2764-1DE3-1940-31386289C0D0}"/>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dirty="0">
                <a:solidFill>
                  <a:srgbClr val="2DAA27"/>
                </a:solidFill>
                <a:latin typeface="+mn-lt"/>
                <a:cs typeface="Arial Bold" panose="020B0704020202020204" pitchFamily="34" charset="0"/>
              </a:rPr>
              <a:t>UNCLASSIFIED / GENERAL</a:t>
            </a:r>
          </a:p>
        </p:txBody>
      </p:sp>
    </p:spTree>
    <p:extLst>
      <p:ext uri="{BB962C8B-B14F-4D97-AF65-F5344CB8AC3E}">
        <p14:creationId xmlns:p14="http://schemas.microsoft.com/office/powerpoint/2010/main" val="52092801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[Slide title]</a:t>
            </a:r>
          </a:p>
        </p:txBody>
      </p:sp>
      <p:sp>
        <p:nvSpPr>
          <p:cNvPr id="3" name="Content Placeholder 2"/>
          <p:cNvSpPr>
            <a:spLocks noGrp="1"/>
          </p:cNvSpPr>
          <p:nvPr>
            <p:ph idx="1"/>
          </p:nvPr>
        </p:nvSpPr>
        <p:spPr>
          <a:xfrm>
            <a:off x="411480" y="1200149"/>
            <a:ext cx="50963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FBB89F-F200-3967-06C8-C1B71C7F0FF9}"/>
              </a:ext>
            </a:extLst>
          </p:cNvPr>
          <p:cNvSpPr>
            <a:spLocks noGrp="1"/>
          </p:cNvSpPr>
          <p:nvPr>
            <p:ph type="dt" sz="half" idx="10"/>
          </p:nvPr>
        </p:nvSpPr>
        <p:spPr>
          <a:xfrm>
            <a:off x="411480" y="4972050"/>
            <a:ext cx="617220" cy="171450"/>
          </a:xfrm>
        </p:spPr>
        <p:txBody>
          <a:bodyPr lIns="0"/>
          <a:lstStyle/>
          <a:p>
            <a:fld id="{AD622D1A-DF83-41A8-85FF-04D90BF831D3}" type="datetime3">
              <a:rPr lang="en-US" smtClean="0"/>
              <a:t>5 January 2026</a:t>
            </a:fld>
            <a:endParaRPr lang="en-US"/>
          </a:p>
        </p:txBody>
      </p:sp>
      <p:sp>
        <p:nvSpPr>
          <p:cNvPr id="6" name="Slide Number Placeholder 5">
            <a:extLst>
              <a:ext uri="{FF2B5EF4-FFF2-40B4-BE49-F238E27FC236}">
                <a16:creationId xmlns:a16="http://schemas.microsoft.com/office/drawing/2014/main" id="{03C0BAD3-337A-DC60-A7ED-BF13F0826264}"/>
              </a:ext>
            </a:extLst>
          </p:cNvPr>
          <p:cNvSpPr>
            <a:spLocks noGrp="1"/>
          </p:cNvSpPr>
          <p:nvPr>
            <p:ph type="sldNum" sz="quarter" idx="11"/>
          </p:nvPr>
        </p:nvSpPr>
        <p:spPr>
          <a:xfrm>
            <a:off x="8433828" y="4972050"/>
            <a:ext cx="299408" cy="171450"/>
          </a:xfrm>
        </p:spPr>
        <p:txBody>
          <a:bodyPr rIns="0"/>
          <a:lstStyle/>
          <a:p>
            <a:fld id="{64E5BE4B-2FBF-4174-9E62-85FAD1CB43A6}" type="slidenum">
              <a:rPr lang="en-US" smtClean="0"/>
              <a:pPr/>
              <a:t>‹#›</a:t>
            </a:fld>
            <a:endParaRPr lang="en-US"/>
          </a:p>
        </p:txBody>
      </p:sp>
    </p:spTree>
    <p:extLst>
      <p:ext uri="{BB962C8B-B14F-4D97-AF65-F5344CB8AC3E}">
        <p14:creationId xmlns:p14="http://schemas.microsoft.com/office/powerpoint/2010/main" val="2903589666"/>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3" name="Content Placeholder 2"/>
          <p:cNvSpPr>
            <a:spLocks noGrp="1"/>
          </p:cNvSpPr>
          <p:nvPr>
            <p:ph sz="half" idx="1"/>
          </p:nvPr>
        </p:nvSpPr>
        <p:spPr>
          <a:xfrm>
            <a:off x="411479" y="1200150"/>
            <a:ext cx="402336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9159" y="1200150"/>
            <a:ext cx="402336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43576077-E818-BDF1-A607-CD8784277FC5}"/>
              </a:ext>
            </a:extLst>
          </p:cNvPr>
          <p:cNvSpPr>
            <a:spLocks noGrp="1"/>
          </p:cNvSpPr>
          <p:nvPr>
            <p:ph type="dt" sz="half" idx="10"/>
          </p:nvPr>
        </p:nvSpPr>
        <p:spPr/>
        <p:txBody>
          <a:bodyPr/>
          <a:lstStyle/>
          <a:p>
            <a:fld id="{334F72C3-CDF3-44A8-B602-1649B1728485}" type="datetime3">
              <a:rPr lang="en-US" smtClean="0"/>
              <a:t>5 January 2026</a:t>
            </a:fld>
            <a:endParaRPr lang="en-US"/>
          </a:p>
        </p:txBody>
      </p:sp>
      <p:sp>
        <p:nvSpPr>
          <p:cNvPr id="7" name="Slide Number Placeholder 6">
            <a:extLst>
              <a:ext uri="{FF2B5EF4-FFF2-40B4-BE49-F238E27FC236}">
                <a16:creationId xmlns:a16="http://schemas.microsoft.com/office/drawing/2014/main" id="{B0B9DE45-E855-FE62-197B-32BBD9BBBA57}"/>
              </a:ext>
            </a:extLst>
          </p:cNvPr>
          <p:cNvSpPr>
            <a:spLocks noGrp="1"/>
          </p:cNvSpPr>
          <p:nvPr>
            <p:ph type="sldNum" sz="quarter" idx="11"/>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528188996"/>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713ED7-122D-D0BC-7C53-E1C615A94F8B}"/>
              </a:ext>
            </a:extLst>
          </p:cNvPr>
          <p:cNvSpPr>
            <a:spLocks noGrp="1"/>
          </p:cNvSpPr>
          <p:nvPr>
            <p:ph type="title" hasCustomPrompt="1"/>
          </p:nvPr>
        </p:nvSpPr>
        <p:spPr/>
        <p:txBody>
          <a:bodyPr/>
          <a:lstStyle/>
          <a:p>
            <a:r>
              <a:rPr lang="en-US"/>
              <a:t>[Slide title]</a:t>
            </a:r>
          </a:p>
        </p:txBody>
      </p:sp>
      <p:sp>
        <p:nvSpPr>
          <p:cNvPr id="3" name="Content Placeholder 2"/>
          <p:cNvSpPr>
            <a:spLocks noGrp="1"/>
          </p:cNvSpPr>
          <p:nvPr>
            <p:ph sz="half" idx="1"/>
          </p:nvPr>
        </p:nvSpPr>
        <p:spPr>
          <a:xfrm>
            <a:off x="411479" y="1200150"/>
            <a:ext cx="25877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278124" y="1200150"/>
            <a:ext cx="25877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6144767" y="1200150"/>
            <a:ext cx="2587752"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645ED9-A46E-B9F8-0D30-36DF4C37823A}"/>
              </a:ext>
            </a:extLst>
          </p:cNvPr>
          <p:cNvSpPr>
            <a:spLocks noGrp="1"/>
          </p:cNvSpPr>
          <p:nvPr>
            <p:ph type="dt" sz="half" idx="11"/>
          </p:nvPr>
        </p:nvSpPr>
        <p:spPr/>
        <p:txBody>
          <a:bodyPr/>
          <a:lstStyle/>
          <a:p>
            <a:fld id="{1E0132BA-B5E7-4FFD-AF6C-169169D47D4A}" type="datetime3">
              <a:rPr lang="en-US" smtClean="0"/>
              <a:t>5 January 2026</a:t>
            </a:fld>
            <a:endParaRPr lang="en-US"/>
          </a:p>
        </p:txBody>
      </p:sp>
      <p:sp>
        <p:nvSpPr>
          <p:cNvPr id="8" name="Slide Number Placeholder 7">
            <a:extLst>
              <a:ext uri="{FF2B5EF4-FFF2-40B4-BE49-F238E27FC236}">
                <a16:creationId xmlns:a16="http://schemas.microsoft.com/office/drawing/2014/main" id="{87D0D458-416D-011B-0311-0C2B249BFF89}"/>
              </a:ext>
            </a:extLst>
          </p:cNvPr>
          <p:cNvSpPr>
            <a:spLocks noGrp="1"/>
          </p:cNvSpPr>
          <p:nvPr>
            <p:ph type="sldNum" sz="quarter" idx="12"/>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896593691"/>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61ED6E9-4BFC-F986-93E1-1249E94D9780}"/>
              </a:ext>
            </a:extLst>
          </p:cNvPr>
          <p:cNvSpPr>
            <a:spLocks noGrp="1"/>
          </p:cNvSpPr>
          <p:nvPr>
            <p:ph type="title" hasCustomPrompt="1"/>
          </p:nvPr>
        </p:nvSpPr>
        <p:spPr/>
        <p:txBody>
          <a:bodyPr/>
          <a:lstStyle/>
          <a:p>
            <a:r>
              <a:rPr lang="en-US"/>
              <a:t>[Slide title]</a:t>
            </a:r>
          </a:p>
        </p:txBody>
      </p:sp>
      <p:sp>
        <p:nvSpPr>
          <p:cNvPr id="3" name="Content Placeholder 2"/>
          <p:cNvSpPr>
            <a:spLocks noGrp="1"/>
          </p:cNvSpPr>
          <p:nvPr>
            <p:ph sz="half" idx="1"/>
          </p:nvPr>
        </p:nvSpPr>
        <p:spPr>
          <a:xfrm>
            <a:off x="411481" y="1200150"/>
            <a:ext cx="1874519" cy="342900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60321" y="1200150"/>
            <a:ext cx="1874519" cy="342900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4709161" y="1200150"/>
            <a:ext cx="1874519" cy="342900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6858001" y="1200150"/>
            <a:ext cx="1874519" cy="342900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99E75897-C7CA-D608-954E-EA24E33CBEB8}"/>
              </a:ext>
            </a:extLst>
          </p:cNvPr>
          <p:cNvSpPr>
            <a:spLocks noGrp="1"/>
          </p:cNvSpPr>
          <p:nvPr>
            <p:ph type="dt" sz="half" idx="12"/>
          </p:nvPr>
        </p:nvSpPr>
        <p:spPr/>
        <p:txBody>
          <a:bodyPr/>
          <a:lstStyle/>
          <a:p>
            <a:fld id="{81A30091-1C2A-4151-8D3C-D1E47A72615F}" type="datetime3">
              <a:rPr lang="en-US" smtClean="0"/>
              <a:t>5 January 2026</a:t>
            </a:fld>
            <a:endParaRPr lang="en-US"/>
          </a:p>
        </p:txBody>
      </p:sp>
      <p:sp>
        <p:nvSpPr>
          <p:cNvPr id="9" name="Slide Number Placeholder 8">
            <a:extLst>
              <a:ext uri="{FF2B5EF4-FFF2-40B4-BE49-F238E27FC236}">
                <a16:creationId xmlns:a16="http://schemas.microsoft.com/office/drawing/2014/main" id="{FF00C8CD-D32C-E34D-BB8E-34B4CB816D39}"/>
              </a:ext>
            </a:extLst>
          </p:cNvPr>
          <p:cNvSpPr>
            <a:spLocks noGrp="1"/>
          </p:cNvSpPr>
          <p:nvPr>
            <p:ph type="sldNum" sz="quarter" idx="1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674927716"/>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Icon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61ED6E9-4BFC-F986-93E1-1249E94D9780}"/>
              </a:ext>
            </a:extLst>
          </p:cNvPr>
          <p:cNvSpPr>
            <a:spLocks noGrp="1"/>
          </p:cNvSpPr>
          <p:nvPr>
            <p:ph type="title" hasCustomPrompt="1"/>
          </p:nvPr>
        </p:nvSpPr>
        <p:spPr/>
        <p:txBody>
          <a:bodyPr/>
          <a:lstStyle/>
          <a:p>
            <a:r>
              <a:rPr lang="en-US"/>
              <a:t>[Slide title]</a:t>
            </a:r>
          </a:p>
        </p:txBody>
      </p:sp>
      <p:sp>
        <p:nvSpPr>
          <p:cNvPr id="9" name="Picture Placeholder 2">
            <a:extLst>
              <a:ext uri="{FF2B5EF4-FFF2-40B4-BE49-F238E27FC236}">
                <a16:creationId xmlns:a16="http://schemas.microsoft.com/office/drawing/2014/main" id="{2FDCDCBF-BE41-ACC6-2307-F24F0B601969}"/>
              </a:ext>
            </a:extLst>
          </p:cNvPr>
          <p:cNvSpPr>
            <a:spLocks noGrp="1" noChangeAspect="1"/>
          </p:cNvSpPr>
          <p:nvPr>
            <p:ph type="pic" sz="quarter" idx="12" hasCustomPrompt="1"/>
          </p:nvPr>
        </p:nvSpPr>
        <p:spPr>
          <a:xfrm>
            <a:off x="411480" y="1200150"/>
            <a:ext cx="418338" cy="416624"/>
          </a:xfrm>
        </p:spPr>
        <p:txBody>
          <a:bodyPr anchor="ctr" anchorCtr="0"/>
          <a:lstStyle>
            <a:lvl1pPr marL="0" indent="0" algn="ctr">
              <a:buFontTx/>
              <a:buNone/>
              <a:defRPr sz="600"/>
            </a:lvl1pPr>
          </a:lstStyle>
          <a:p>
            <a:r>
              <a:rPr lang="en-US"/>
              <a:t>[Icon]</a:t>
            </a:r>
          </a:p>
        </p:txBody>
      </p:sp>
      <p:sp>
        <p:nvSpPr>
          <p:cNvPr id="3" name="Content Placeholder 3"/>
          <p:cNvSpPr>
            <a:spLocks noGrp="1"/>
          </p:cNvSpPr>
          <p:nvPr>
            <p:ph sz="half" idx="1"/>
          </p:nvPr>
        </p:nvSpPr>
        <p:spPr>
          <a:xfrm>
            <a:off x="411481" y="1714498"/>
            <a:ext cx="1874519" cy="2914652"/>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C7652FE0-2E63-C05D-5D80-EE5429B0A7EE}"/>
              </a:ext>
            </a:extLst>
          </p:cNvPr>
          <p:cNvSpPr>
            <a:spLocks noGrp="1" noChangeAspect="1"/>
          </p:cNvSpPr>
          <p:nvPr>
            <p:ph type="pic" sz="quarter" idx="13" hasCustomPrompt="1"/>
          </p:nvPr>
        </p:nvSpPr>
        <p:spPr>
          <a:xfrm>
            <a:off x="2560320" y="1200150"/>
            <a:ext cx="418338" cy="418338"/>
          </a:xfrm>
        </p:spPr>
        <p:txBody>
          <a:bodyPr anchor="ctr" anchorCtr="0"/>
          <a:lstStyle>
            <a:lvl1pPr marL="0" indent="0" algn="ctr">
              <a:buFontTx/>
              <a:buNone/>
              <a:defRPr sz="600"/>
            </a:lvl1pPr>
          </a:lstStyle>
          <a:p>
            <a:r>
              <a:rPr lang="en-US"/>
              <a:t>[Icon]</a:t>
            </a:r>
          </a:p>
        </p:txBody>
      </p:sp>
      <p:sp>
        <p:nvSpPr>
          <p:cNvPr id="4" name="Content Placeholder 5"/>
          <p:cNvSpPr>
            <a:spLocks noGrp="1"/>
          </p:cNvSpPr>
          <p:nvPr>
            <p:ph sz="half" idx="2"/>
          </p:nvPr>
        </p:nvSpPr>
        <p:spPr>
          <a:xfrm>
            <a:off x="2560321" y="1714498"/>
            <a:ext cx="1874519" cy="2914652"/>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B76F3E0A-3A89-0179-6808-7B86658B2939}"/>
              </a:ext>
            </a:extLst>
          </p:cNvPr>
          <p:cNvSpPr>
            <a:spLocks noGrp="1" noChangeAspect="1"/>
          </p:cNvSpPr>
          <p:nvPr>
            <p:ph type="pic" sz="quarter" idx="14" hasCustomPrompt="1"/>
          </p:nvPr>
        </p:nvSpPr>
        <p:spPr>
          <a:xfrm>
            <a:off x="4709160" y="1200150"/>
            <a:ext cx="418338" cy="418338"/>
          </a:xfrm>
        </p:spPr>
        <p:txBody>
          <a:bodyPr anchor="ctr" anchorCtr="0"/>
          <a:lstStyle>
            <a:lvl1pPr marL="0" indent="0" algn="ctr">
              <a:buFontTx/>
              <a:buNone/>
              <a:defRPr sz="600"/>
            </a:lvl1pPr>
          </a:lstStyle>
          <a:p>
            <a:r>
              <a:rPr lang="en-US"/>
              <a:t>[Icon]</a:t>
            </a:r>
          </a:p>
        </p:txBody>
      </p:sp>
      <p:sp>
        <p:nvSpPr>
          <p:cNvPr id="6" name="Content Placeholder 7">
            <a:extLst>
              <a:ext uri="{FF2B5EF4-FFF2-40B4-BE49-F238E27FC236}">
                <a16:creationId xmlns:a16="http://schemas.microsoft.com/office/drawing/2014/main" id="{617618FB-CD21-AF4A-B264-6355E9BD7981}"/>
              </a:ext>
            </a:extLst>
          </p:cNvPr>
          <p:cNvSpPr>
            <a:spLocks noGrp="1"/>
          </p:cNvSpPr>
          <p:nvPr>
            <p:ph sz="half" idx="10"/>
          </p:nvPr>
        </p:nvSpPr>
        <p:spPr>
          <a:xfrm>
            <a:off x="4709161" y="1714498"/>
            <a:ext cx="1874519" cy="2914652"/>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8">
            <a:extLst>
              <a:ext uri="{FF2B5EF4-FFF2-40B4-BE49-F238E27FC236}">
                <a16:creationId xmlns:a16="http://schemas.microsoft.com/office/drawing/2014/main" id="{83E5AF74-1A89-50D1-F570-2D5345102584}"/>
              </a:ext>
            </a:extLst>
          </p:cNvPr>
          <p:cNvSpPr>
            <a:spLocks noGrp="1" noChangeAspect="1"/>
          </p:cNvSpPr>
          <p:nvPr>
            <p:ph type="pic" sz="quarter" idx="15" hasCustomPrompt="1"/>
          </p:nvPr>
        </p:nvSpPr>
        <p:spPr>
          <a:xfrm>
            <a:off x="6858000" y="1200150"/>
            <a:ext cx="418338" cy="418338"/>
          </a:xfrm>
        </p:spPr>
        <p:txBody>
          <a:bodyPr anchor="ctr" anchorCtr="0"/>
          <a:lstStyle>
            <a:lvl1pPr marL="0" indent="0" algn="ctr">
              <a:buFontTx/>
              <a:buNone/>
              <a:defRPr sz="600"/>
            </a:lvl1pPr>
          </a:lstStyle>
          <a:p>
            <a:r>
              <a:rPr lang="en-US"/>
              <a:t>[Icon]</a:t>
            </a:r>
          </a:p>
        </p:txBody>
      </p:sp>
      <p:sp>
        <p:nvSpPr>
          <p:cNvPr id="5" name="Content Placeholder 9">
            <a:extLst>
              <a:ext uri="{FF2B5EF4-FFF2-40B4-BE49-F238E27FC236}">
                <a16:creationId xmlns:a16="http://schemas.microsoft.com/office/drawing/2014/main" id="{873DCC96-E62A-5505-4F1E-4A80C8498209}"/>
              </a:ext>
            </a:extLst>
          </p:cNvPr>
          <p:cNvSpPr>
            <a:spLocks noGrp="1"/>
          </p:cNvSpPr>
          <p:nvPr>
            <p:ph sz="half" idx="11"/>
          </p:nvPr>
        </p:nvSpPr>
        <p:spPr>
          <a:xfrm>
            <a:off x="6858001" y="1714498"/>
            <a:ext cx="1874519" cy="2914652"/>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8B7C8174-B194-B25B-91AA-597E72C81310}"/>
              </a:ext>
            </a:extLst>
          </p:cNvPr>
          <p:cNvSpPr>
            <a:spLocks noGrp="1"/>
          </p:cNvSpPr>
          <p:nvPr>
            <p:ph type="dt" sz="half" idx="16"/>
          </p:nvPr>
        </p:nvSpPr>
        <p:spPr/>
        <p:txBody>
          <a:bodyPr/>
          <a:lstStyle/>
          <a:p>
            <a:fld id="{35D703CE-07B4-4C05-A488-B4566700621F}" type="datetime3">
              <a:rPr lang="en-US" smtClean="0"/>
              <a:t>5 January 2026</a:t>
            </a:fld>
            <a:endParaRPr lang="en-US"/>
          </a:p>
        </p:txBody>
      </p:sp>
      <p:sp>
        <p:nvSpPr>
          <p:cNvPr id="13" name="Slide Number Placeholder 12">
            <a:extLst>
              <a:ext uri="{FF2B5EF4-FFF2-40B4-BE49-F238E27FC236}">
                <a16:creationId xmlns:a16="http://schemas.microsoft.com/office/drawing/2014/main" id="{089FF259-217B-3F10-C738-AE2C6A9EE838}"/>
              </a:ext>
            </a:extLst>
          </p:cNvPr>
          <p:cNvSpPr>
            <a:spLocks noGrp="1"/>
          </p:cNvSpPr>
          <p:nvPr>
            <p:ph type="sldNum" sz="quarter" idx="17"/>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872133045"/>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4 Numbers">
    <p:bg>
      <p:bgPr>
        <a:solidFill>
          <a:srgbClr val="221F2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54C21BF-3440-8CAE-0A59-466346C7713E}"/>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41148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41148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01</a:t>
            </a:r>
          </a:p>
        </p:txBody>
      </p:sp>
      <p:sp>
        <p:nvSpPr>
          <p:cNvPr id="3" name="Content Placeholder 2"/>
          <p:cNvSpPr>
            <a:spLocks noGrp="1"/>
          </p:cNvSpPr>
          <p:nvPr>
            <p:ph sz="half" idx="1"/>
          </p:nvPr>
        </p:nvSpPr>
        <p:spPr>
          <a:xfrm>
            <a:off x="411481" y="1714500"/>
            <a:ext cx="1874519" cy="2914650"/>
          </a:xfrm>
        </p:spPr>
        <p:txBody>
          <a:bodyPr/>
          <a:lstStyle>
            <a:lvl1pPr marL="0" indent="0">
              <a:spcBef>
                <a:spcPts val="750"/>
              </a:spcBef>
              <a:buFontTx/>
              <a:buNone/>
              <a:defRPr sz="975">
                <a:solidFill>
                  <a:schemeClr val="tx1"/>
                </a:solidFill>
              </a:defRPr>
            </a:lvl1pPr>
            <a:lvl2pPr marL="102870" indent="-102870">
              <a:spcBef>
                <a:spcPts val="750"/>
              </a:spcBef>
              <a:buFont typeface="Arial" panose="020B0604020202020204" pitchFamily="34" charset="0"/>
              <a:buChar char="▪"/>
              <a:defRPr sz="975">
                <a:solidFill>
                  <a:schemeClr val="tx1"/>
                </a:solidFill>
              </a:defRPr>
            </a:lvl2pPr>
            <a:lvl3pPr marL="205740" indent="-102870">
              <a:defRPr sz="975">
                <a:solidFill>
                  <a:schemeClr val="tx1"/>
                </a:solidFill>
              </a:defRPr>
            </a:lvl3pPr>
            <a:lvl4pPr marL="308610" indent="-102870">
              <a:defRPr sz="975">
                <a:solidFill>
                  <a:schemeClr val="tx1"/>
                </a:solidFill>
              </a:defRPr>
            </a:lvl4pPr>
            <a:lvl5pPr marL="411480" indent="-102870">
              <a:defRPr sz="975">
                <a:solidFill>
                  <a:schemeClr val="tx1"/>
                </a:solidFill>
              </a:defRPr>
            </a:lvl5pPr>
            <a:lvl6pPr marL="514350" indent="-102870">
              <a:defRPr sz="975">
                <a:solidFill>
                  <a:schemeClr val="tx1"/>
                </a:solidFill>
              </a:defRPr>
            </a:lvl6pPr>
            <a:lvl7pPr marL="617220" indent="-102870">
              <a:defRPr sz="975">
                <a:solidFill>
                  <a:schemeClr val="tx1"/>
                </a:solidFill>
              </a:defRPr>
            </a:lvl7pPr>
            <a:lvl8pPr marL="720090" indent="-102870">
              <a:defRPr sz="975">
                <a:solidFill>
                  <a:schemeClr val="tx1"/>
                </a:solidFill>
              </a:defRPr>
            </a:lvl8pPr>
            <a:lvl9pPr marL="822960" indent="-102870">
              <a:defRPr sz="975">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256032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256032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02</a:t>
            </a:r>
          </a:p>
        </p:txBody>
      </p:sp>
      <p:sp>
        <p:nvSpPr>
          <p:cNvPr id="4" name="Content Placeholder 3"/>
          <p:cNvSpPr>
            <a:spLocks noGrp="1"/>
          </p:cNvSpPr>
          <p:nvPr>
            <p:ph sz="half" idx="2"/>
          </p:nvPr>
        </p:nvSpPr>
        <p:spPr>
          <a:xfrm>
            <a:off x="2560321" y="1714500"/>
            <a:ext cx="1874519" cy="2914650"/>
          </a:xfrm>
        </p:spPr>
        <p:txBody>
          <a:bodyPr/>
          <a:lstStyle>
            <a:lvl1pPr marL="0" indent="0">
              <a:spcBef>
                <a:spcPts val="750"/>
              </a:spcBef>
              <a:buNone/>
              <a:defRPr sz="975">
                <a:solidFill>
                  <a:schemeClr val="tx1"/>
                </a:solidFill>
              </a:defRPr>
            </a:lvl1pPr>
            <a:lvl2pPr marL="102870" indent="-102870">
              <a:spcBef>
                <a:spcPts val="750"/>
              </a:spcBef>
              <a:buFont typeface="Arial" panose="020B0604020202020204" pitchFamily="34" charset="0"/>
              <a:buChar char="▪"/>
              <a:defRPr sz="975">
                <a:solidFill>
                  <a:schemeClr val="tx1"/>
                </a:solidFill>
              </a:defRPr>
            </a:lvl2pPr>
            <a:lvl3pPr marL="205740" indent="-102870">
              <a:defRPr sz="975">
                <a:solidFill>
                  <a:schemeClr val="tx1"/>
                </a:solidFill>
              </a:defRPr>
            </a:lvl3pPr>
            <a:lvl4pPr marL="308610" indent="-102870">
              <a:defRPr sz="975">
                <a:solidFill>
                  <a:schemeClr val="tx1"/>
                </a:solidFill>
              </a:defRPr>
            </a:lvl4pPr>
            <a:lvl5pPr marL="411480" indent="-102870">
              <a:defRPr sz="975">
                <a:solidFill>
                  <a:schemeClr val="tx1"/>
                </a:solidFill>
              </a:defRPr>
            </a:lvl5pPr>
            <a:lvl6pPr marL="514350" indent="-102870">
              <a:defRPr sz="975">
                <a:solidFill>
                  <a:schemeClr val="tx1"/>
                </a:solidFill>
              </a:defRPr>
            </a:lvl6pPr>
            <a:lvl7pPr marL="617220" indent="-102870">
              <a:defRPr sz="975">
                <a:solidFill>
                  <a:schemeClr val="tx1"/>
                </a:solidFill>
              </a:defRPr>
            </a:lvl7pPr>
            <a:lvl8pPr marL="720090" indent="-102870">
              <a:defRPr sz="975">
                <a:solidFill>
                  <a:schemeClr val="tx1"/>
                </a:solidFill>
              </a:defRPr>
            </a:lvl8pPr>
            <a:lvl9pPr marL="822960" indent="-102870">
              <a:defRPr sz="975">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470916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470916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4709161" y="1714500"/>
            <a:ext cx="1874519" cy="2914650"/>
          </a:xfrm>
        </p:spPr>
        <p:txBody>
          <a:bodyPr/>
          <a:lstStyle>
            <a:lvl1pPr marL="0" indent="0">
              <a:spcBef>
                <a:spcPts val="750"/>
              </a:spcBef>
              <a:buNone/>
              <a:defRPr sz="975">
                <a:solidFill>
                  <a:schemeClr val="tx1"/>
                </a:solidFill>
              </a:defRPr>
            </a:lvl1pPr>
            <a:lvl2pPr marL="102870" indent="-102870">
              <a:spcBef>
                <a:spcPts val="750"/>
              </a:spcBef>
              <a:buFont typeface="Arial" panose="020B0604020202020204" pitchFamily="34" charset="0"/>
              <a:buChar char="▪"/>
              <a:defRPr sz="975">
                <a:solidFill>
                  <a:schemeClr val="tx1"/>
                </a:solidFill>
              </a:defRPr>
            </a:lvl2pPr>
            <a:lvl3pPr marL="205740" indent="-102870">
              <a:defRPr sz="975">
                <a:solidFill>
                  <a:schemeClr val="tx1"/>
                </a:solidFill>
              </a:defRPr>
            </a:lvl3pPr>
            <a:lvl4pPr marL="308610" indent="-102870">
              <a:defRPr sz="975">
                <a:solidFill>
                  <a:schemeClr val="tx1"/>
                </a:solidFill>
              </a:defRPr>
            </a:lvl4pPr>
            <a:lvl5pPr marL="411480" indent="-102870">
              <a:defRPr sz="975">
                <a:solidFill>
                  <a:schemeClr val="tx1"/>
                </a:solidFill>
              </a:defRPr>
            </a:lvl5pPr>
            <a:lvl6pPr marL="514350" indent="-102870">
              <a:defRPr sz="975">
                <a:solidFill>
                  <a:schemeClr val="tx1"/>
                </a:solidFill>
              </a:defRPr>
            </a:lvl6pPr>
            <a:lvl7pPr marL="617220" indent="-102870">
              <a:defRPr sz="975">
                <a:solidFill>
                  <a:schemeClr val="tx1"/>
                </a:solidFill>
              </a:defRPr>
            </a:lvl7pPr>
            <a:lvl8pPr marL="720090" indent="-102870">
              <a:defRPr sz="975">
                <a:solidFill>
                  <a:schemeClr val="tx1"/>
                </a:solidFill>
              </a:defRPr>
            </a:lvl8pPr>
            <a:lvl9pPr marL="822960" indent="-102870">
              <a:defRPr sz="975">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685800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685800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6858001" y="1714500"/>
            <a:ext cx="1874519" cy="2914650"/>
          </a:xfrm>
        </p:spPr>
        <p:txBody>
          <a:bodyPr/>
          <a:lstStyle>
            <a:lvl1pPr marL="0" indent="0">
              <a:spcBef>
                <a:spcPts val="750"/>
              </a:spcBef>
              <a:buNone/>
              <a:defRPr sz="975">
                <a:solidFill>
                  <a:schemeClr val="tx1"/>
                </a:solidFill>
              </a:defRPr>
            </a:lvl1pPr>
            <a:lvl2pPr marL="102870" indent="-102870">
              <a:spcBef>
                <a:spcPts val="750"/>
              </a:spcBef>
              <a:buFont typeface="Arial" panose="020B0604020202020204" pitchFamily="34" charset="0"/>
              <a:buChar char="▪"/>
              <a:defRPr sz="975">
                <a:solidFill>
                  <a:schemeClr val="tx1"/>
                </a:solidFill>
              </a:defRPr>
            </a:lvl2pPr>
            <a:lvl3pPr marL="205740" indent="-102870">
              <a:defRPr sz="975">
                <a:solidFill>
                  <a:schemeClr val="tx1"/>
                </a:solidFill>
              </a:defRPr>
            </a:lvl3pPr>
            <a:lvl4pPr marL="308610" indent="-102870">
              <a:defRPr sz="975">
                <a:solidFill>
                  <a:schemeClr val="tx1"/>
                </a:solidFill>
              </a:defRPr>
            </a:lvl4pPr>
            <a:lvl5pPr marL="411480" indent="-102870">
              <a:defRPr sz="975">
                <a:solidFill>
                  <a:schemeClr val="tx1"/>
                </a:solidFill>
              </a:defRPr>
            </a:lvl5pPr>
            <a:lvl6pPr marL="514350" indent="-102870">
              <a:defRPr sz="975">
                <a:solidFill>
                  <a:schemeClr val="tx1"/>
                </a:solidFill>
              </a:defRPr>
            </a:lvl6pPr>
            <a:lvl7pPr marL="617220" indent="-102870">
              <a:defRPr sz="975">
                <a:solidFill>
                  <a:schemeClr val="tx1"/>
                </a:solidFill>
              </a:defRPr>
            </a:lvl7pPr>
            <a:lvl8pPr marL="720090" indent="-102870">
              <a:defRPr sz="975">
                <a:solidFill>
                  <a:schemeClr val="tx1"/>
                </a:solidFill>
              </a:defRPr>
            </a:lvl8pPr>
            <a:lvl9pPr marL="822960" indent="-102870">
              <a:defRPr sz="975">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CB012D9A-AE72-0239-7D2F-3E585FB16AD8}"/>
              </a:ext>
            </a:extLst>
          </p:cNvPr>
          <p:cNvSpPr>
            <a:spLocks noGrp="1"/>
          </p:cNvSpPr>
          <p:nvPr>
            <p:ph type="dt" sz="half" idx="12"/>
          </p:nvPr>
        </p:nvSpPr>
        <p:spPr/>
        <p:txBody>
          <a:bodyPr/>
          <a:lstStyle/>
          <a:p>
            <a:fld id="{694BD61C-20BA-43AF-A21F-1DAFB3200099}" type="datetime3">
              <a:rPr lang="en-US" smtClean="0"/>
              <a:t>5 January 2026</a:t>
            </a:fld>
            <a:endParaRPr lang="en-US"/>
          </a:p>
        </p:txBody>
      </p:sp>
      <p:sp>
        <p:nvSpPr>
          <p:cNvPr id="17" name="Slide Number Placeholder 16">
            <a:extLst>
              <a:ext uri="{FF2B5EF4-FFF2-40B4-BE49-F238E27FC236}">
                <a16:creationId xmlns:a16="http://schemas.microsoft.com/office/drawing/2014/main" id="{D07D52D1-634D-ECD5-045A-38F96B973AD0}"/>
              </a:ext>
            </a:extLst>
          </p:cNvPr>
          <p:cNvSpPr>
            <a:spLocks noGrp="1"/>
          </p:cNvSpPr>
          <p:nvPr>
            <p:ph type="sldNum" sz="quarter" idx="13"/>
          </p:nvPr>
        </p:nvSpPr>
        <p:spPr/>
        <p:txBody>
          <a:bodyPr/>
          <a:lstStyle/>
          <a:p>
            <a:fld id="{64E5BE4B-2FBF-4174-9E62-85FAD1CB43A6}" type="slidenum">
              <a:rPr lang="en-US" smtClean="0"/>
              <a:pPr/>
              <a:t>‹#›</a:t>
            </a:fld>
            <a:endParaRPr lang="en-US"/>
          </a:p>
        </p:txBody>
      </p:sp>
      <p:sp>
        <p:nvSpPr>
          <p:cNvPr id="21" name="Rectangle 15">
            <a:extLst>
              <a:ext uri="{FF2B5EF4-FFF2-40B4-BE49-F238E27FC236}">
                <a16:creationId xmlns:a16="http://schemas.microsoft.com/office/drawing/2014/main" id="{DEB0DA69-FBF7-5C40-833F-1B7B11772F88}"/>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22" name="Rectangle 21">
            <a:extLst>
              <a:ext uri="{FF2B5EF4-FFF2-40B4-BE49-F238E27FC236}">
                <a16:creationId xmlns:a16="http://schemas.microsoft.com/office/drawing/2014/main" id="{D597C6E0-6809-7398-D956-E5305EC75B10}"/>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2" name="Picture 1">
            <a:extLst>
              <a:ext uri="{FF2B5EF4-FFF2-40B4-BE49-F238E27FC236}">
                <a16:creationId xmlns:a16="http://schemas.microsoft.com/office/drawing/2014/main" id="{E584E015-ECF9-BB95-F3AC-0C50F66718F1}"/>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2396050599"/>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4 Numbers - Whit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D6FD270-DB0B-36F0-B138-75209607ED74}"/>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41148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41148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01</a:t>
            </a:r>
          </a:p>
        </p:txBody>
      </p:sp>
      <p:sp>
        <p:nvSpPr>
          <p:cNvPr id="3" name="Content Placeholder 2"/>
          <p:cNvSpPr>
            <a:spLocks noGrp="1"/>
          </p:cNvSpPr>
          <p:nvPr>
            <p:ph sz="half" idx="1"/>
          </p:nvPr>
        </p:nvSpPr>
        <p:spPr>
          <a:xfrm>
            <a:off x="411481" y="1714500"/>
            <a:ext cx="1874519" cy="2914650"/>
          </a:xfrm>
        </p:spPr>
        <p:txBody>
          <a:bodyPr/>
          <a:lstStyle>
            <a:lvl1pPr marL="0" indent="0">
              <a:spcBef>
                <a:spcPts val="750"/>
              </a:spcBef>
              <a:buFontTx/>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256032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256032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02</a:t>
            </a:r>
          </a:p>
        </p:txBody>
      </p:sp>
      <p:sp>
        <p:nvSpPr>
          <p:cNvPr id="4" name="Content Placeholder 3"/>
          <p:cNvSpPr>
            <a:spLocks noGrp="1"/>
          </p:cNvSpPr>
          <p:nvPr>
            <p:ph sz="half" idx="2"/>
          </p:nvPr>
        </p:nvSpPr>
        <p:spPr>
          <a:xfrm>
            <a:off x="2560321" y="1714500"/>
            <a:ext cx="1874519" cy="291465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470916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470916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4709161" y="1714500"/>
            <a:ext cx="1874519" cy="291465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685800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685800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6858001" y="1714500"/>
            <a:ext cx="1874519" cy="291465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BE669241-96AF-C7FA-0BE4-6592ABD25879}"/>
              </a:ext>
            </a:extLst>
          </p:cNvPr>
          <p:cNvSpPr>
            <a:spLocks noGrp="1"/>
          </p:cNvSpPr>
          <p:nvPr>
            <p:ph type="dt" sz="half" idx="12"/>
          </p:nvPr>
        </p:nvSpPr>
        <p:spPr/>
        <p:txBody>
          <a:bodyPr/>
          <a:lstStyle/>
          <a:p>
            <a:fld id="{A7B8021B-6105-4216-96FC-94348F216D0E}" type="datetime3">
              <a:rPr lang="en-US" smtClean="0"/>
              <a:t>5 January 2026</a:t>
            </a:fld>
            <a:endParaRPr lang="en-US"/>
          </a:p>
        </p:txBody>
      </p:sp>
      <p:sp>
        <p:nvSpPr>
          <p:cNvPr id="17" name="Slide Number Placeholder 16">
            <a:extLst>
              <a:ext uri="{FF2B5EF4-FFF2-40B4-BE49-F238E27FC236}">
                <a16:creationId xmlns:a16="http://schemas.microsoft.com/office/drawing/2014/main" id="{A6C2643F-F661-8B8E-E36F-1F135C6F65B8}"/>
              </a:ext>
            </a:extLst>
          </p:cNvPr>
          <p:cNvSpPr>
            <a:spLocks noGrp="1"/>
          </p:cNvSpPr>
          <p:nvPr>
            <p:ph type="sldNum" sz="quarter" idx="1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851535903"/>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8 Numbers">
    <p:bg>
      <p:bgPr>
        <a:solidFill>
          <a:srgbClr val="221F20"/>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EEBA188-82A1-2FC4-842F-8120003B65B0}"/>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41148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41148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01</a:t>
            </a:r>
          </a:p>
        </p:txBody>
      </p:sp>
      <p:sp>
        <p:nvSpPr>
          <p:cNvPr id="3" name="Content Placeholder 2"/>
          <p:cNvSpPr>
            <a:spLocks noGrp="1"/>
          </p:cNvSpPr>
          <p:nvPr>
            <p:ph sz="half" idx="1"/>
          </p:nvPr>
        </p:nvSpPr>
        <p:spPr>
          <a:xfrm>
            <a:off x="41148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256032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256032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02</a:t>
            </a:r>
          </a:p>
        </p:txBody>
      </p:sp>
      <p:sp>
        <p:nvSpPr>
          <p:cNvPr id="4" name="Content Placeholder 3"/>
          <p:cNvSpPr>
            <a:spLocks noGrp="1"/>
          </p:cNvSpPr>
          <p:nvPr>
            <p:ph sz="half" idx="2"/>
          </p:nvPr>
        </p:nvSpPr>
        <p:spPr>
          <a:xfrm>
            <a:off x="256032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470916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470916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470916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6858000" y="12001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685800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685800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Line">
            <a:extLst>
              <a:ext uri="{FF2B5EF4-FFF2-40B4-BE49-F238E27FC236}">
                <a16:creationId xmlns:a16="http://schemas.microsoft.com/office/drawing/2014/main" id="{1A90E933-723C-D9CC-B7AB-3043EDAB638D}"/>
              </a:ext>
              <a:ext uri="{C183D7F6-B498-43B3-948B-1728B52AA6E4}">
                <adec:decorative xmlns:adec="http://schemas.microsoft.com/office/drawing/2017/decorative" val="1"/>
              </a:ext>
            </a:extLst>
          </p:cNvPr>
          <p:cNvCxnSpPr>
            <a:cxnSpLocks/>
          </p:cNvCxnSpPr>
          <p:nvPr/>
        </p:nvCxnSpPr>
        <p:spPr>
          <a:xfrm>
            <a:off x="411480" y="29146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8" name="TextBox">
            <a:extLst>
              <a:ext uri="{FF2B5EF4-FFF2-40B4-BE49-F238E27FC236}">
                <a16:creationId xmlns:a16="http://schemas.microsoft.com/office/drawing/2014/main" id="{8E3B414F-BCCF-E0E0-A5B7-9D21FED7A614}"/>
              </a:ext>
            </a:extLst>
          </p:cNvPr>
          <p:cNvSpPr txBox="1"/>
          <p:nvPr/>
        </p:nvSpPr>
        <p:spPr>
          <a:xfrm>
            <a:off x="41148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05</a:t>
            </a:r>
          </a:p>
        </p:txBody>
      </p:sp>
      <p:sp>
        <p:nvSpPr>
          <p:cNvPr id="18" name="Content Placeholder 6">
            <a:extLst>
              <a:ext uri="{FF2B5EF4-FFF2-40B4-BE49-F238E27FC236}">
                <a16:creationId xmlns:a16="http://schemas.microsoft.com/office/drawing/2014/main" id="{5731522F-82BF-A739-FBD5-84B13AFCBF10}"/>
              </a:ext>
            </a:extLst>
          </p:cNvPr>
          <p:cNvSpPr>
            <a:spLocks noGrp="1"/>
          </p:cNvSpPr>
          <p:nvPr>
            <p:ph sz="half" idx="12"/>
          </p:nvPr>
        </p:nvSpPr>
        <p:spPr>
          <a:xfrm>
            <a:off x="41148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Line">
            <a:extLst>
              <a:ext uri="{FF2B5EF4-FFF2-40B4-BE49-F238E27FC236}">
                <a16:creationId xmlns:a16="http://schemas.microsoft.com/office/drawing/2014/main" id="{B07AB9A6-54AF-4DC6-E298-2E576695A65F}"/>
              </a:ext>
              <a:ext uri="{C183D7F6-B498-43B3-948B-1728B52AA6E4}">
                <adec:decorative xmlns:adec="http://schemas.microsoft.com/office/drawing/2017/decorative" val="1"/>
              </a:ext>
            </a:extLst>
          </p:cNvPr>
          <p:cNvCxnSpPr>
            <a:cxnSpLocks/>
          </p:cNvCxnSpPr>
          <p:nvPr/>
        </p:nvCxnSpPr>
        <p:spPr>
          <a:xfrm>
            <a:off x="2560320" y="29146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20" name="TextBox">
            <a:extLst>
              <a:ext uri="{FF2B5EF4-FFF2-40B4-BE49-F238E27FC236}">
                <a16:creationId xmlns:a16="http://schemas.microsoft.com/office/drawing/2014/main" id="{E79A49CF-30B2-91DC-6BCA-2A41DD4CBF09}"/>
              </a:ext>
            </a:extLst>
          </p:cNvPr>
          <p:cNvSpPr txBox="1"/>
          <p:nvPr/>
        </p:nvSpPr>
        <p:spPr>
          <a:xfrm>
            <a:off x="256032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06</a:t>
            </a:r>
          </a:p>
        </p:txBody>
      </p:sp>
      <p:sp>
        <p:nvSpPr>
          <p:cNvPr id="25" name="Content Placeholder 7">
            <a:extLst>
              <a:ext uri="{FF2B5EF4-FFF2-40B4-BE49-F238E27FC236}">
                <a16:creationId xmlns:a16="http://schemas.microsoft.com/office/drawing/2014/main" id="{5FE6691B-ACEF-8803-7DC3-70B52F899908}"/>
              </a:ext>
            </a:extLst>
          </p:cNvPr>
          <p:cNvSpPr>
            <a:spLocks noGrp="1"/>
          </p:cNvSpPr>
          <p:nvPr>
            <p:ph sz="half" idx="13"/>
          </p:nvPr>
        </p:nvSpPr>
        <p:spPr>
          <a:xfrm>
            <a:off x="256032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Line">
            <a:extLst>
              <a:ext uri="{FF2B5EF4-FFF2-40B4-BE49-F238E27FC236}">
                <a16:creationId xmlns:a16="http://schemas.microsoft.com/office/drawing/2014/main" id="{DE9CD609-8A04-24B8-B562-11703E18D251}"/>
              </a:ext>
              <a:ext uri="{C183D7F6-B498-43B3-948B-1728B52AA6E4}">
                <adec:decorative xmlns:adec="http://schemas.microsoft.com/office/drawing/2017/decorative" val="1"/>
              </a:ext>
            </a:extLst>
          </p:cNvPr>
          <p:cNvCxnSpPr>
            <a:cxnSpLocks/>
          </p:cNvCxnSpPr>
          <p:nvPr/>
        </p:nvCxnSpPr>
        <p:spPr>
          <a:xfrm>
            <a:off x="4709160" y="29146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22" name="TextBox">
            <a:extLst>
              <a:ext uri="{FF2B5EF4-FFF2-40B4-BE49-F238E27FC236}">
                <a16:creationId xmlns:a16="http://schemas.microsoft.com/office/drawing/2014/main" id="{7C5E0031-266F-D418-0BAB-9BD3C4F1EC3F}"/>
              </a:ext>
            </a:extLst>
          </p:cNvPr>
          <p:cNvSpPr txBox="1"/>
          <p:nvPr/>
        </p:nvSpPr>
        <p:spPr>
          <a:xfrm>
            <a:off x="470916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07</a:t>
            </a:r>
          </a:p>
        </p:txBody>
      </p:sp>
      <p:sp>
        <p:nvSpPr>
          <p:cNvPr id="26" name="Content Placeholder 8">
            <a:extLst>
              <a:ext uri="{FF2B5EF4-FFF2-40B4-BE49-F238E27FC236}">
                <a16:creationId xmlns:a16="http://schemas.microsoft.com/office/drawing/2014/main" id="{772BE48E-72DE-7245-BBDA-BF3FEC69BED1}"/>
              </a:ext>
            </a:extLst>
          </p:cNvPr>
          <p:cNvSpPr>
            <a:spLocks noGrp="1"/>
          </p:cNvSpPr>
          <p:nvPr>
            <p:ph sz="half" idx="14"/>
          </p:nvPr>
        </p:nvSpPr>
        <p:spPr>
          <a:xfrm>
            <a:off x="470916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Line">
            <a:extLst>
              <a:ext uri="{FF2B5EF4-FFF2-40B4-BE49-F238E27FC236}">
                <a16:creationId xmlns:a16="http://schemas.microsoft.com/office/drawing/2014/main" id="{51FB53C0-6EA8-D891-85A3-23EE83EADE03}"/>
              </a:ext>
              <a:ext uri="{C183D7F6-B498-43B3-948B-1728B52AA6E4}">
                <adec:decorative xmlns:adec="http://schemas.microsoft.com/office/drawing/2017/decorative" val="1"/>
              </a:ext>
            </a:extLst>
          </p:cNvPr>
          <p:cNvCxnSpPr>
            <a:cxnSpLocks/>
          </p:cNvCxnSpPr>
          <p:nvPr/>
        </p:nvCxnSpPr>
        <p:spPr>
          <a:xfrm>
            <a:off x="6858000" y="2914650"/>
            <a:ext cx="1874520" cy="0"/>
          </a:xfrm>
          <a:prstGeom prst="line">
            <a:avLst/>
          </a:prstGeom>
          <a:ln w="19050" cap="flat">
            <a:solidFill>
              <a:schemeClr val="tx2"/>
            </a:solidFill>
            <a:miter/>
          </a:ln>
        </p:spPr>
        <p:style>
          <a:lnRef idx="1">
            <a:schemeClr val="accent1"/>
          </a:lnRef>
          <a:fillRef idx="0">
            <a:schemeClr val="accent1"/>
          </a:fillRef>
          <a:effectRef idx="0">
            <a:srgbClr val="000000"/>
          </a:effectRef>
          <a:fontRef idx="minor">
            <a:schemeClr val="lt1"/>
          </a:fontRef>
        </p:style>
      </p:cxnSp>
      <p:sp>
        <p:nvSpPr>
          <p:cNvPr id="24" name="TextBox">
            <a:extLst>
              <a:ext uri="{FF2B5EF4-FFF2-40B4-BE49-F238E27FC236}">
                <a16:creationId xmlns:a16="http://schemas.microsoft.com/office/drawing/2014/main" id="{6BF9F70B-8D8A-3E73-E423-909DA6A75EB4}"/>
              </a:ext>
            </a:extLst>
          </p:cNvPr>
          <p:cNvSpPr txBox="1"/>
          <p:nvPr/>
        </p:nvSpPr>
        <p:spPr>
          <a:xfrm>
            <a:off x="685800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solidFill>
                  <a:schemeClr val="tx2"/>
                </a:solidFill>
              </a:rPr>
              <a:t>08</a:t>
            </a:r>
          </a:p>
        </p:txBody>
      </p:sp>
      <p:sp>
        <p:nvSpPr>
          <p:cNvPr id="27" name="Content Placeholder 9">
            <a:extLst>
              <a:ext uri="{FF2B5EF4-FFF2-40B4-BE49-F238E27FC236}">
                <a16:creationId xmlns:a16="http://schemas.microsoft.com/office/drawing/2014/main" id="{EA060839-AF98-8040-7AE9-8F0D7E00C135}"/>
              </a:ext>
            </a:extLst>
          </p:cNvPr>
          <p:cNvSpPr>
            <a:spLocks noGrp="1"/>
          </p:cNvSpPr>
          <p:nvPr>
            <p:ph sz="half" idx="15"/>
          </p:nvPr>
        </p:nvSpPr>
        <p:spPr>
          <a:xfrm>
            <a:off x="685800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Date Placeholder 27">
            <a:extLst>
              <a:ext uri="{FF2B5EF4-FFF2-40B4-BE49-F238E27FC236}">
                <a16:creationId xmlns:a16="http://schemas.microsoft.com/office/drawing/2014/main" id="{6E3723B8-B265-6943-67A5-DF3F0D5EC1CD}"/>
              </a:ext>
            </a:extLst>
          </p:cNvPr>
          <p:cNvSpPr>
            <a:spLocks noGrp="1"/>
          </p:cNvSpPr>
          <p:nvPr>
            <p:ph type="dt" sz="half" idx="16"/>
          </p:nvPr>
        </p:nvSpPr>
        <p:spPr/>
        <p:txBody>
          <a:bodyPr/>
          <a:lstStyle/>
          <a:p>
            <a:fld id="{5D27CFAB-73E6-44A8-B862-B3306344E3F2}" type="datetime3">
              <a:rPr lang="en-US" smtClean="0"/>
              <a:t>5 January 2026</a:t>
            </a:fld>
            <a:endParaRPr lang="en-US"/>
          </a:p>
        </p:txBody>
      </p:sp>
      <p:sp>
        <p:nvSpPr>
          <p:cNvPr id="29" name="Slide Number Placeholder 28">
            <a:extLst>
              <a:ext uri="{FF2B5EF4-FFF2-40B4-BE49-F238E27FC236}">
                <a16:creationId xmlns:a16="http://schemas.microsoft.com/office/drawing/2014/main" id="{8D4AF177-759A-A93C-2097-C2C22D93680F}"/>
              </a:ext>
            </a:extLst>
          </p:cNvPr>
          <p:cNvSpPr>
            <a:spLocks noGrp="1"/>
          </p:cNvSpPr>
          <p:nvPr>
            <p:ph type="sldNum" sz="quarter" idx="17"/>
          </p:nvPr>
        </p:nvSpPr>
        <p:spPr/>
        <p:txBody>
          <a:bodyPr/>
          <a:lstStyle/>
          <a:p>
            <a:fld id="{64E5BE4B-2FBF-4174-9E62-85FAD1CB43A6}" type="slidenum">
              <a:rPr lang="en-US" smtClean="0"/>
              <a:pPr/>
              <a:t>‹#›</a:t>
            </a:fld>
            <a:endParaRPr lang="en-US"/>
          </a:p>
        </p:txBody>
      </p:sp>
      <p:sp>
        <p:nvSpPr>
          <p:cNvPr id="36" name="Rectangle 15">
            <a:extLst>
              <a:ext uri="{FF2B5EF4-FFF2-40B4-BE49-F238E27FC236}">
                <a16:creationId xmlns:a16="http://schemas.microsoft.com/office/drawing/2014/main" id="{FEDB97C0-F514-9C55-3E16-9FC0105AEFDF}"/>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37" name="Rectangle 36">
            <a:extLst>
              <a:ext uri="{FF2B5EF4-FFF2-40B4-BE49-F238E27FC236}">
                <a16:creationId xmlns:a16="http://schemas.microsoft.com/office/drawing/2014/main" id="{0C06597B-21CB-E031-D41A-B15442D12216}"/>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2" name="Picture 1">
            <a:extLst>
              <a:ext uri="{FF2B5EF4-FFF2-40B4-BE49-F238E27FC236}">
                <a16:creationId xmlns:a16="http://schemas.microsoft.com/office/drawing/2014/main" id="{7E419FAE-92B3-3B6A-EDE9-C7A373F39B65}"/>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2441965466"/>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3888">
          <p15:clr>
            <a:srgbClr val="A4A3A4"/>
          </p15:clr>
        </p15:guide>
        <p15:guide id="2" orient="horz" pos="1008">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8 Numbers - White">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963F0940-E33E-9D7F-C52B-16CFD0545B23}"/>
              </a:ext>
            </a:extLst>
          </p:cNvPr>
          <p:cNvSpPr>
            <a:spLocks noGrp="1"/>
          </p:cNvSpPr>
          <p:nvPr>
            <p:ph type="title" hasCustomPrompt="1"/>
          </p:nvPr>
        </p:nvSpPr>
        <p:spPr/>
        <p:txBody>
          <a:bodyPr/>
          <a:lstStyle/>
          <a:p>
            <a:r>
              <a:rPr lang="en-US"/>
              <a:t>[Slide title]</a:t>
            </a:r>
          </a:p>
        </p:txBody>
      </p:sp>
      <p:cxnSp>
        <p:nvCxnSpPr>
          <p:cNvPr id="15" name="Line">
            <a:extLst>
              <a:ext uri="{FF2B5EF4-FFF2-40B4-BE49-F238E27FC236}">
                <a16:creationId xmlns:a16="http://schemas.microsoft.com/office/drawing/2014/main" id="{8412A77E-32D6-ECE7-C58C-21E3C08D86B3}"/>
              </a:ext>
              <a:ext uri="{C183D7F6-B498-43B3-948B-1728B52AA6E4}">
                <adec:decorative xmlns:adec="http://schemas.microsoft.com/office/drawing/2017/decorative" val="1"/>
              </a:ext>
            </a:extLst>
          </p:cNvPr>
          <p:cNvCxnSpPr>
            <a:cxnSpLocks/>
          </p:cNvCxnSpPr>
          <p:nvPr/>
        </p:nvCxnSpPr>
        <p:spPr>
          <a:xfrm>
            <a:off x="41148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3" name="TextBox">
            <a:extLst>
              <a:ext uri="{FF2B5EF4-FFF2-40B4-BE49-F238E27FC236}">
                <a16:creationId xmlns:a16="http://schemas.microsoft.com/office/drawing/2014/main" id="{AF47D3F9-758C-0713-980A-E6E56BBC1088}"/>
              </a:ext>
            </a:extLst>
          </p:cNvPr>
          <p:cNvSpPr txBox="1"/>
          <p:nvPr/>
        </p:nvSpPr>
        <p:spPr>
          <a:xfrm>
            <a:off x="41148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01</a:t>
            </a:r>
          </a:p>
        </p:txBody>
      </p:sp>
      <p:sp>
        <p:nvSpPr>
          <p:cNvPr id="3" name="Content Placeholder 2"/>
          <p:cNvSpPr>
            <a:spLocks noGrp="1"/>
          </p:cNvSpPr>
          <p:nvPr>
            <p:ph sz="half" idx="1"/>
          </p:nvPr>
        </p:nvSpPr>
        <p:spPr>
          <a:xfrm>
            <a:off x="41148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Line">
            <a:extLst>
              <a:ext uri="{FF2B5EF4-FFF2-40B4-BE49-F238E27FC236}">
                <a16:creationId xmlns:a16="http://schemas.microsoft.com/office/drawing/2014/main" id="{D7771284-6191-6AE5-C8DC-E26F4DD28049}"/>
              </a:ext>
              <a:ext uri="{C183D7F6-B498-43B3-948B-1728B52AA6E4}">
                <adec:decorative xmlns:adec="http://schemas.microsoft.com/office/drawing/2017/decorative" val="1"/>
              </a:ext>
            </a:extLst>
          </p:cNvPr>
          <p:cNvCxnSpPr>
            <a:cxnSpLocks/>
          </p:cNvCxnSpPr>
          <p:nvPr/>
        </p:nvCxnSpPr>
        <p:spPr>
          <a:xfrm>
            <a:off x="256032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0" name="TextBox">
            <a:extLst>
              <a:ext uri="{FF2B5EF4-FFF2-40B4-BE49-F238E27FC236}">
                <a16:creationId xmlns:a16="http://schemas.microsoft.com/office/drawing/2014/main" id="{0D9A8745-BD6D-12B2-16DF-02CB2BB85704}"/>
              </a:ext>
            </a:extLst>
          </p:cNvPr>
          <p:cNvSpPr txBox="1"/>
          <p:nvPr/>
        </p:nvSpPr>
        <p:spPr>
          <a:xfrm>
            <a:off x="256032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02</a:t>
            </a:r>
          </a:p>
        </p:txBody>
      </p:sp>
      <p:sp>
        <p:nvSpPr>
          <p:cNvPr id="4" name="Content Placeholder 3"/>
          <p:cNvSpPr>
            <a:spLocks noGrp="1"/>
          </p:cNvSpPr>
          <p:nvPr>
            <p:ph sz="half" idx="2"/>
          </p:nvPr>
        </p:nvSpPr>
        <p:spPr>
          <a:xfrm>
            <a:off x="256032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Line">
            <a:extLst>
              <a:ext uri="{FF2B5EF4-FFF2-40B4-BE49-F238E27FC236}">
                <a16:creationId xmlns:a16="http://schemas.microsoft.com/office/drawing/2014/main" id="{7F3E6C41-3F3A-5394-DD39-6844F7E13753}"/>
              </a:ext>
              <a:ext uri="{C183D7F6-B498-43B3-948B-1728B52AA6E4}">
                <adec:decorative xmlns:adec="http://schemas.microsoft.com/office/drawing/2017/decorative" val="1"/>
              </a:ext>
            </a:extLst>
          </p:cNvPr>
          <p:cNvCxnSpPr>
            <a:cxnSpLocks/>
          </p:cNvCxnSpPr>
          <p:nvPr/>
        </p:nvCxnSpPr>
        <p:spPr>
          <a:xfrm>
            <a:off x="470916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2" name="TextBox">
            <a:extLst>
              <a:ext uri="{FF2B5EF4-FFF2-40B4-BE49-F238E27FC236}">
                <a16:creationId xmlns:a16="http://schemas.microsoft.com/office/drawing/2014/main" id="{BBB1FB2A-A05A-0E6A-2901-52A7D695A891}"/>
              </a:ext>
            </a:extLst>
          </p:cNvPr>
          <p:cNvSpPr txBox="1"/>
          <p:nvPr/>
        </p:nvSpPr>
        <p:spPr>
          <a:xfrm>
            <a:off x="470916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03</a:t>
            </a:r>
          </a:p>
        </p:txBody>
      </p:sp>
      <p:sp>
        <p:nvSpPr>
          <p:cNvPr id="6" name="Content Placeholder 4">
            <a:extLst>
              <a:ext uri="{FF2B5EF4-FFF2-40B4-BE49-F238E27FC236}">
                <a16:creationId xmlns:a16="http://schemas.microsoft.com/office/drawing/2014/main" id="{617618FB-CD21-AF4A-B264-6355E9BD7981}"/>
              </a:ext>
            </a:extLst>
          </p:cNvPr>
          <p:cNvSpPr>
            <a:spLocks noGrp="1"/>
          </p:cNvSpPr>
          <p:nvPr>
            <p:ph sz="half" idx="10"/>
          </p:nvPr>
        </p:nvSpPr>
        <p:spPr>
          <a:xfrm>
            <a:off x="470916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Line">
            <a:extLst>
              <a:ext uri="{FF2B5EF4-FFF2-40B4-BE49-F238E27FC236}">
                <a16:creationId xmlns:a16="http://schemas.microsoft.com/office/drawing/2014/main" id="{FE115B30-3E6D-E823-531E-BB5BAA199BD0}"/>
              </a:ext>
              <a:ext uri="{C183D7F6-B498-43B3-948B-1728B52AA6E4}">
                <adec:decorative xmlns:adec="http://schemas.microsoft.com/office/drawing/2017/decorative" val="1"/>
              </a:ext>
            </a:extLst>
          </p:cNvPr>
          <p:cNvCxnSpPr>
            <a:cxnSpLocks/>
          </p:cNvCxnSpPr>
          <p:nvPr/>
        </p:nvCxnSpPr>
        <p:spPr>
          <a:xfrm>
            <a:off x="6858000" y="12001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16" name="TextBox">
            <a:extLst>
              <a:ext uri="{FF2B5EF4-FFF2-40B4-BE49-F238E27FC236}">
                <a16:creationId xmlns:a16="http://schemas.microsoft.com/office/drawing/2014/main" id="{694F0353-A0DD-9642-BDD7-8FC612070822}"/>
              </a:ext>
            </a:extLst>
          </p:cNvPr>
          <p:cNvSpPr txBox="1"/>
          <p:nvPr/>
        </p:nvSpPr>
        <p:spPr>
          <a:xfrm>
            <a:off x="6858001" y="13030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04</a:t>
            </a:r>
          </a:p>
        </p:txBody>
      </p:sp>
      <p:sp>
        <p:nvSpPr>
          <p:cNvPr id="5" name="Content Placeholder 5">
            <a:extLst>
              <a:ext uri="{FF2B5EF4-FFF2-40B4-BE49-F238E27FC236}">
                <a16:creationId xmlns:a16="http://schemas.microsoft.com/office/drawing/2014/main" id="{873DCC96-E62A-5505-4F1E-4A80C8498209}"/>
              </a:ext>
            </a:extLst>
          </p:cNvPr>
          <p:cNvSpPr>
            <a:spLocks noGrp="1"/>
          </p:cNvSpPr>
          <p:nvPr>
            <p:ph sz="half" idx="11"/>
          </p:nvPr>
        </p:nvSpPr>
        <p:spPr>
          <a:xfrm>
            <a:off x="6858001" y="17145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Line">
            <a:extLst>
              <a:ext uri="{FF2B5EF4-FFF2-40B4-BE49-F238E27FC236}">
                <a16:creationId xmlns:a16="http://schemas.microsoft.com/office/drawing/2014/main" id="{1A90E933-723C-D9CC-B7AB-3043EDAB638D}"/>
              </a:ext>
              <a:ext uri="{C183D7F6-B498-43B3-948B-1728B52AA6E4}">
                <adec:decorative xmlns:adec="http://schemas.microsoft.com/office/drawing/2017/decorative" val="1"/>
              </a:ext>
            </a:extLst>
          </p:cNvPr>
          <p:cNvCxnSpPr>
            <a:cxnSpLocks/>
          </p:cNvCxnSpPr>
          <p:nvPr/>
        </p:nvCxnSpPr>
        <p:spPr>
          <a:xfrm>
            <a:off x="411480" y="29146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8" name="TextBox">
            <a:extLst>
              <a:ext uri="{FF2B5EF4-FFF2-40B4-BE49-F238E27FC236}">
                <a16:creationId xmlns:a16="http://schemas.microsoft.com/office/drawing/2014/main" id="{8E3B414F-BCCF-E0E0-A5B7-9D21FED7A614}"/>
              </a:ext>
            </a:extLst>
          </p:cNvPr>
          <p:cNvSpPr txBox="1"/>
          <p:nvPr/>
        </p:nvSpPr>
        <p:spPr>
          <a:xfrm>
            <a:off x="41148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05</a:t>
            </a:r>
          </a:p>
        </p:txBody>
      </p:sp>
      <p:sp>
        <p:nvSpPr>
          <p:cNvPr id="18" name="Content Placeholder 6">
            <a:extLst>
              <a:ext uri="{FF2B5EF4-FFF2-40B4-BE49-F238E27FC236}">
                <a16:creationId xmlns:a16="http://schemas.microsoft.com/office/drawing/2014/main" id="{5731522F-82BF-A739-FBD5-84B13AFCBF10}"/>
              </a:ext>
            </a:extLst>
          </p:cNvPr>
          <p:cNvSpPr>
            <a:spLocks noGrp="1"/>
          </p:cNvSpPr>
          <p:nvPr>
            <p:ph sz="half" idx="12"/>
          </p:nvPr>
        </p:nvSpPr>
        <p:spPr>
          <a:xfrm>
            <a:off x="41148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Line">
            <a:extLst>
              <a:ext uri="{FF2B5EF4-FFF2-40B4-BE49-F238E27FC236}">
                <a16:creationId xmlns:a16="http://schemas.microsoft.com/office/drawing/2014/main" id="{B07AB9A6-54AF-4DC6-E298-2E576695A65F}"/>
              </a:ext>
              <a:ext uri="{C183D7F6-B498-43B3-948B-1728B52AA6E4}">
                <adec:decorative xmlns:adec="http://schemas.microsoft.com/office/drawing/2017/decorative" val="1"/>
              </a:ext>
            </a:extLst>
          </p:cNvPr>
          <p:cNvCxnSpPr>
            <a:cxnSpLocks/>
          </p:cNvCxnSpPr>
          <p:nvPr/>
        </p:nvCxnSpPr>
        <p:spPr>
          <a:xfrm>
            <a:off x="2560320" y="29146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20" name="TextBox">
            <a:extLst>
              <a:ext uri="{FF2B5EF4-FFF2-40B4-BE49-F238E27FC236}">
                <a16:creationId xmlns:a16="http://schemas.microsoft.com/office/drawing/2014/main" id="{E79A49CF-30B2-91DC-6BCA-2A41DD4CBF09}"/>
              </a:ext>
            </a:extLst>
          </p:cNvPr>
          <p:cNvSpPr txBox="1"/>
          <p:nvPr/>
        </p:nvSpPr>
        <p:spPr>
          <a:xfrm>
            <a:off x="256032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06</a:t>
            </a:r>
          </a:p>
        </p:txBody>
      </p:sp>
      <p:sp>
        <p:nvSpPr>
          <p:cNvPr id="25" name="Content Placeholder 7">
            <a:extLst>
              <a:ext uri="{FF2B5EF4-FFF2-40B4-BE49-F238E27FC236}">
                <a16:creationId xmlns:a16="http://schemas.microsoft.com/office/drawing/2014/main" id="{5FE6691B-ACEF-8803-7DC3-70B52F899908}"/>
              </a:ext>
            </a:extLst>
          </p:cNvPr>
          <p:cNvSpPr>
            <a:spLocks noGrp="1"/>
          </p:cNvSpPr>
          <p:nvPr>
            <p:ph sz="half" idx="13"/>
          </p:nvPr>
        </p:nvSpPr>
        <p:spPr>
          <a:xfrm>
            <a:off x="256032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Line">
            <a:extLst>
              <a:ext uri="{FF2B5EF4-FFF2-40B4-BE49-F238E27FC236}">
                <a16:creationId xmlns:a16="http://schemas.microsoft.com/office/drawing/2014/main" id="{DE9CD609-8A04-24B8-B562-11703E18D251}"/>
              </a:ext>
              <a:ext uri="{C183D7F6-B498-43B3-948B-1728B52AA6E4}">
                <adec:decorative xmlns:adec="http://schemas.microsoft.com/office/drawing/2017/decorative" val="1"/>
              </a:ext>
            </a:extLst>
          </p:cNvPr>
          <p:cNvCxnSpPr>
            <a:cxnSpLocks/>
          </p:cNvCxnSpPr>
          <p:nvPr/>
        </p:nvCxnSpPr>
        <p:spPr>
          <a:xfrm>
            <a:off x="4709160" y="29146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22" name="TextBox">
            <a:extLst>
              <a:ext uri="{FF2B5EF4-FFF2-40B4-BE49-F238E27FC236}">
                <a16:creationId xmlns:a16="http://schemas.microsoft.com/office/drawing/2014/main" id="{7C5E0031-266F-D418-0BAB-9BD3C4F1EC3F}"/>
              </a:ext>
            </a:extLst>
          </p:cNvPr>
          <p:cNvSpPr txBox="1"/>
          <p:nvPr/>
        </p:nvSpPr>
        <p:spPr>
          <a:xfrm>
            <a:off x="470916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07</a:t>
            </a:r>
          </a:p>
        </p:txBody>
      </p:sp>
      <p:sp>
        <p:nvSpPr>
          <p:cNvPr id="26" name="Content Placeholder 8">
            <a:extLst>
              <a:ext uri="{FF2B5EF4-FFF2-40B4-BE49-F238E27FC236}">
                <a16:creationId xmlns:a16="http://schemas.microsoft.com/office/drawing/2014/main" id="{772BE48E-72DE-7245-BBDA-BF3FEC69BED1}"/>
              </a:ext>
            </a:extLst>
          </p:cNvPr>
          <p:cNvSpPr>
            <a:spLocks noGrp="1"/>
          </p:cNvSpPr>
          <p:nvPr>
            <p:ph sz="half" idx="14"/>
          </p:nvPr>
        </p:nvSpPr>
        <p:spPr>
          <a:xfrm>
            <a:off x="470916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Line">
            <a:extLst>
              <a:ext uri="{FF2B5EF4-FFF2-40B4-BE49-F238E27FC236}">
                <a16:creationId xmlns:a16="http://schemas.microsoft.com/office/drawing/2014/main" id="{51FB53C0-6EA8-D891-85A3-23EE83EADE03}"/>
              </a:ext>
              <a:ext uri="{C183D7F6-B498-43B3-948B-1728B52AA6E4}">
                <adec:decorative xmlns:adec="http://schemas.microsoft.com/office/drawing/2017/decorative" val="1"/>
              </a:ext>
            </a:extLst>
          </p:cNvPr>
          <p:cNvCxnSpPr>
            <a:cxnSpLocks/>
          </p:cNvCxnSpPr>
          <p:nvPr/>
        </p:nvCxnSpPr>
        <p:spPr>
          <a:xfrm>
            <a:off x="6858000" y="2914650"/>
            <a:ext cx="1874520" cy="0"/>
          </a:xfrm>
          <a:prstGeom prst="line">
            <a:avLst/>
          </a:prstGeom>
          <a:ln w="19050" cap="flat">
            <a:solidFill>
              <a:schemeClr val="tx1"/>
            </a:solidFill>
            <a:miter/>
          </a:ln>
        </p:spPr>
        <p:style>
          <a:lnRef idx="1">
            <a:schemeClr val="accent1"/>
          </a:lnRef>
          <a:fillRef idx="0">
            <a:schemeClr val="accent1"/>
          </a:fillRef>
          <a:effectRef idx="0">
            <a:srgbClr val="000000"/>
          </a:effectRef>
          <a:fontRef idx="minor">
            <a:schemeClr val="lt1"/>
          </a:fontRef>
        </p:style>
      </p:cxnSp>
      <p:sp>
        <p:nvSpPr>
          <p:cNvPr id="24" name="TextBox">
            <a:extLst>
              <a:ext uri="{FF2B5EF4-FFF2-40B4-BE49-F238E27FC236}">
                <a16:creationId xmlns:a16="http://schemas.microsoft.com/office/drawing/2014/main" id="{6BF9F70B-8D8A-3E73-E423-909DA6A75EB4}"/>
              </a:ext>
            </a:extLst>
          </p:cNvPr>
          <p:cNvSpPr txBox="1"/>
          <p:nvPr/>
        </p:nvSpPr>
        <p:spPr>
          <a:xfrm>
            <a:off x="6858001" y="3017520"/>
            <a:ext cx="1874519" cy="342900"/>
          </a:xfrm>
          <a:prstGeom prst="rect">
            <a:avLst/>
          </a:prstGeom>
          <a:noFill/>
        </p:spPr>
        <p:txBody>
          <a:bodyPr wrap="square" lIns="0" tIns="0" rIns="0" bIns="0" rtlCol="0">
            <a:noAutofit/>
          </a:bodyPr>
          <a:lstStyle/>
          <a:p>
            <a:pPr marL="0" indent="0">
              <a:lnSpc>
                <a:spcPct val="80000"/>
              </a:lnSpc>
              <a:spcBef>
                <a:spcPts val="0"/>
              </a:spcBef>
              <a:buSzPct val="100000"/>
              <a:buFontTx/>
              <a:buNone/>
            </a:pPr>
            <a:r>
              <a:rPr lang="en-US" sz="2700" b="1"/>
              <a:t>08</a:t>
            </a:r>
          </a:p>
        </p:txBody>
      </p:sp>
      <p:sp>
        <p:nvSpPr>
          <p:cNvPr id="27" name="Content Placeholder 9">
            <a:extLst>
              <a:ext uri="{FF2B5EF4-FFF2-40B4-BE49-F238E27FC236}">
                <a16:creationId xmlns:a16="http://schemas.microsoft.com/office/drawing/2014/main" id="{EA060839-AF98-8040-7AE9-8F0D7E00C135}"/>
              </a:ext>
            </a:extLst>
          </p:cNvPr>
          <p:cNvSpPr>
            <a:spLocks noGrp="1"/>
          </p:cNvSpPr>
          <p:nvPr>
            <p:ph sz="half" idx="15"/>
          </p:nvPr>
        </p:nvSpPr>
        <p:spPr>
          <a:xfrm>
            <a:off x="6858001" y="3429000"/>
            <a:ext cx="1874519" cy="994410"/>
          </a:xfrm>
        </p:spPr>
        <p:txBody>
          <a:bodyPr/>
          <a:lstStyle>
            <a:lvl1pPr marL="0" indent="0">
              <a:spcBef>
                <a:spcPts val="750"/>
              </a:spcBef>
              <a:buNone/>
              <a:defRPr sz="975"/>
            </a:lvl1pPr>
            <a:lvl2pPr marL="102870" indent="-102870">
              <a:spcBef>
                <a:spcPts val="750"/>
              </a:spcBef>
              <a:buFont typeface="Arial" panose="020B0604020202020204" pitchFamily="34" charset="0"/>
              <a:buChar char="▪"/>
              <a:defRPr sz="975"/>
            </a:lvl2pPr>
            <a:lvl3pPr marL="205740" indent="-102870">
              <a:defRPr sz="975"/>
            </a:lvl3pPr>
            <a:lvl4pPr marL="308610" indent="-102870">
              <a:defRPr sz="975"/>
            </a:lvl4pPr>
            <a:lvl5pPr marL="411480" indent="-102870">
              <a:defRPr sz="975"/>
            </a:lvl5pPr>
            <a:lvl6pPr marL="514350" indent="-102870">
              <a:defRPr sz="975"/>
            </a:lvl6pPr>
            <a:lvl7pPr marL="617220" indent="-102870">
              <a:defRPr sz="975"/>
            </a:lvl7pPr>
            <a:lvl8pPr marL="720090" indent="-102870">
              <a:defRPr sz="975"/>
            </a:lvl8pPr>
            <a:lvl9pPr marL="82296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Date Placeholder 27">
            <a:extLst>
              <a:ext uri="{FF2B5EF4-FFF2-40B4-BE49-F238E27FC236}">
                <a16:creationId xmlns:a16="http://schemas.microsoft.com/office/drawing/2014/main" id="{4C43927A-9072-62B2-E6B6-C90CC98BD41F}"/>
              </a:ext>
            </a:extLst>
          </p:cNvPr>
          <p:cNvSpPr>
            <a:spLocks noGrp="1"/>
          </p:cNvSpPr>
          <p:nvPr>
            <p:ph type="dt" sz="half" idx="16"/>
          </p:nvPr>
        </p:nvSpPr>
        <p:spPr/>
        <p:txBody>
          <a:bodyPr/>
          <a:lstStyle/>
          <a:p>
            <a:fld id="{A9B2E784-A5F5-4301-881B-94AC8DBF9DED}" type="datetime3">
              <a:rPr lang="en-US" smtClean="0"/>
              <a:t>5 January 2026</a:t>
            </a:fld>
            <a:endParaRPr lang="en-US"/>
          </a:p>
        </p:txBody>
      </p:sp>
      <p:sp>
        <p:nvSpPr>
          <p:cNvPr id="29" name="Slide Number Placeholder 28">
            <a:extLst>
              <a:ext uri="{FF2B5EF4-FFF2-40B4-BE49-F238E27FC236}">
                <a16:creationId xmlns:a16="http://schemas.microsoft.com/office/drawing/2014/main" id="{7C0BB974-2130-F29B-EFD0-42CC6056022B}"/>
              </a:ext>
            </a:extLst>
          </p:cNvPr>
          <p:cNvSpPr>
            <a:spLocks noGrp="1"/>
          </p:cNvSpPr>
          <p:nvPr>
            <p:ph type="sldNum" sz="quarter" idx="17"/>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4173367761"/>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0F3CE13-290E-12C4-BDCA-17CB5BAFF747}"/>
              </a:ext>
            </a:extLst>
          </p:cNvPr>
          <p:cNvSpPr>
            <a:spLocks noGrp="1"/>
          </p:cNvSpPr>
          <p:nvPr>
            <p:ph type="pic" sz="quarter" idx="10"/>
          </p:nvPr>
        </p:nvSpPr>
        <p:spPr>
          <a:xfrm>
            <a:off x="0" y="171450"/>
            <a:ext cx="9144000" cy="480060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4" name="Title 2">
            <a:extLst>
              <a:ext uri="{FF2B5EF4-FFF2-40B4-BE49-F238E27FC236}">
                <a16:creationId xmlns:a16="http://schemas.microsoft.com/office/drawing/2014/main" id="{0AF67DC4-909F-6BF0-DB86-8675E25715AB}"/>
              </a:ext>
            </a:extLst>
          </p:cNvPr>
          <p:cNvSpPr>
            <a:spLocks noGrp="1"/>
          </p:cNvSpPr>
          <p:nvPr>
            <p:ph type="title" hasCustomPrompt="1"/>
          </p:nvPr>
        </p:nvSpPr>
        <p:spPr/>
        <p:txBody>
          <a:bodyPr/>
          <a:lstStyle/>
          <a:p>
            <a:r>
              <a:rPr lang="en-US"/>
              <a:t>[Slide title]</a:t>
            </a:r>
          </a:p>
        </p:txBody>
      </p:sp>
      <p:sp>
        <p:nvSpPr>
          <p:cNvPr id="3" name="Date Placeholder 2">
            <a:extLst>
              <a:ext uri="{FF2B5EF4-FFF2-40B4-BE49-F238E27FC236}">
                <a16:creationId xmlns:a16="http://schemas.microsoft.com/office/drawing/2014/main" id="{FFF3D174-1921-7F28-5394-750C376C77F2}"/>
              </a:ext>
            </a:extLst>
          </p:cNvPr>
          <p:cNvSpPr>
            <a:spLocks noGrp="1"/>
          </p:cNvSpPr>
          <p:nvPr>
            <p:ph type="dt" sz="half" idx="11"/>
          </p:nvPr>
        </p:nvSpPr>
        <p:spPr/>
        <p:txBody>
          <a:bodyPr/>
          <a:lstStyle/>
          <a:p>
            <a:fld id="{18EAB3A5-9E92-4BB9-8F22-9632B4FBEDBA}" type="datetime3">
              <a:rPr lang="en-US" smtClean="0"/>
              <a:t>5 January 2026</a:t>
            </a:fld>
            <a:endParaRPr lang="en-US"/>
          </a:p>
        </p:txBody>
      </p:sp>
      <p:sp>
        <p:nvSpPr>
          <p:cNvPr id="5" name="Slide Number Placeholder 4">
            <a:extLst>
              <a:ext uri="{FF2B5EF4-FFF2-40B4-BE49-F238E27FC236}">
                <a16:creationId xmlns:a16="http://schemas.microsoft.com/office/drawing/2014/main" id="{04BD6737-D835-6484-7A3F-BAD2D784E28E}"/>
              </a:ext>
            </a:extLst>
          </p:cNvPr>
          <p:cNvSpPr>
            <a:spLocks noGrp="1"/>
          </p:cNvSpPr>
          <p:nvPr>
            <p:ph type="sldNum" sz="quarter" idx="12"/>
          </p:nvPr>
        </p:nvSpPr>
        <p:spPr/>
        <p:txBody>
          <a:bodyPr/>
          <a:lstStyle/>
          <a:p>
            <a:fld id="{64E5BE4B-2FBF-4174-9E62-85FAD1CB43A6}" type="slidenum">
              <a:rPr lang="en-US" smtClean="0"/>
              <a:pPr/>
              <a:t>‹#›</a:t>
            </a:fld>
            <a:endParaRPr lang="en-US"/>
          </a:p>
        </p:txBody>
      </p:sp>
      <p:pic>
        <p:nvPicPr>
          <p:cNvPr id="6" name="Picture 5">
            <a:extLst>
              <a:ext uri="{FF2B5EF4-FFF2-40B4-BE49-F238E27FC236}">
                <a16:creationId xmlns:a16="http://schemas.microsoft.com/office/drawing/2014/main" id="{B4B09A03-7F71-C11F-C219-9F32BF2D5BC0}"/>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3965011076"/>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and Image 0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a:xfrm>
            <a:off x="411480" y="308611"/>
            <a:ext cx="4023360" cy="685800"/>
          </a:xfrm>
        </p:spPr>
        <p:txBody>
          <a:bodyPr/>
          <a:lstStyle>
            <a:lvl1pPr>
              <a:defRPr sz="2100" b="1" cap="none" baseline="0"/>
            </a:lvl1pPr>
          </a:lstStyle>
          <a:p>
            <a:r>
              <a:rPr lang="en-US"/>
              <a:t>[Slide title]</a:t>
            </a:r>
          </a:p>
        </p:txBody>
      </p:sp>
      <p:sp>
        <p:nvSpPr>
          <p:cNvPr id="3" name="Content Placeholder 2"/>
          <p:cNvSpPr>
            <a:spLocks noGrp="1"/>
          </p:cNvSpPr>
          <p:nvPr>
            <p:ph sz="half" idx="1"/>
          </p:nvPr>
        </p:nvSpPr>
        <p:spPr>
          <a:xfrm>
            <a:off x="411479" y="1200150"/>
            <a:ext cx="402336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EDA6D-3B28-23A1-C2EE-BBB7617D7DCF}"/>
              </a:ext>
            </a:extLst>
          </p:cNvPr>
          <p:cNvSpPr>
            <a:spLocks noGrp="1"/>
          </p:cNvSpPr>
          <p:nvPr>
            <p:ph type="dt" sz="half" idx="11"/>
          </p:nvPr>
        </p:nvSpPr>
        <p:spPr/>
        <p:txBody>
          <a:bodyPr/>
          <a:lstStyle/>
          <a:p>
            <a:fld id="{40923810-5FB2-48C9-96CA-1DE2C4773142}" type="datetime3">
              <a:rPr lang="en-US" smtClean="0"/>
              <a:t>5 January 2026</a:t>
            </a:fld>
            <a:endParaRPr lang="en-US"/>
          </a:p>
        </p:txBody>
      </p:sp>
      <p:sp>
        <p:nvSpPr>
          <p:cNvPr id="6" name="Slide Number Placeholder 5">
            <a:extLst>
              <a:ext uri="{FF2B5EF4-FFF2-40B4-BE49-F238E27FC236}">
                <a16:creationId xmlns:a16="http://schemas.microsoft.com/office/drawing/2014/main" id="{8F131B70-C8F2-D686-C30C-B4651FF0440C}"/>
              </a:ext>
            </a:extLst>
          </p:cNvPr>
          <p:cNvSpPr>
            <a:spLocks noGrp="1"/>
          </p:cNvSpPr>
          <p:nvPr>
            <p:ph type="sldNum" sz="quarter" idx="12"/>
          </p:nvPr>
        </p:nvSpPr>
        <p:spPr/>
        <p:txBody>
          <a:bodyPr/>
          <a:lstStyle/>
          <a:p>
            <a:fld id="{64E5BE4B-2FBF-4174-9E62-85FAD1CB43A6}" type="slidenum">
              <a:rPr lang="en-US" smtClean="0"/>
              <a:pPr/>
              <a:t>‹#›</a:t>
            </a:fld>
            <a:endParaRPr lang="en-US"/>
          </a:p>
        </p:txBody>
      </p:sp>
      <p:sp>
        <p:nvSpPr>
          <p:cNvPr id="8" name="Picture Placeholder 3">
            <a:extLst>
              <a:ext uri="{FF2B5EF4-FFF2-40B4-BE49-F238E27FC236}">
                <a16:creationId xmlns:a16="http://schemas.microsoft.com/office/drawing/2014/main" id="{9D1DFBC2-C4E8-E691-E48C-B8D2CF49CDAF}"/>
              </a:ext>
            </a:extLst>
          </p:cNvPr>
          <p:cNvSpPr>
            <a:spLocks noGrp="1"/>
          </p:cNvSpPr>
          <p:nvPr>
            <p:ph type="pic" sz="quarter" idx="10"/>
          </p:nvPr>
        </p:nvSpPr>
        <p:spPr>
          <a:xfrm>
            <a:off x="4708528" y="807244"/>
            <a:ext cx="4024311" cy="3821906"/>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Tree>
    <p:extLst>
      <p:ext uri="{BB962C8B-B14F-4D97-AF65-F5344CB8AC3E}">
        <p14:creationId xmlns:p14="http://schemas.microsoft.com/office/powerpoint/2010/main" val="3934561682"/>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and Image 02">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D455EB0-A36D-4986-9393-AA1D5CE6C067}"/>
              </a:ext>
            </a:extLst>
          </p:cNvPr>
          <p:cNvSpPr>
            <a:spLocks noGrp="1"/>
          </p:cNvSpPr>
          <p:nvPr>
            <p:ph type="pic" sz="quarter" idx="10"/>
          </p:nvPr>
        </p:nvSpPr>
        <p:spPr>
          <a:xfrm>
            <a:off x="411479" y="308610"/>
            <a:ext cx="8321040" cy="233172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5" name="Title 2">
            <a:extLst>
              <a:ext uri="{FF2B5EF4-FFF2-40B4-BE49-F238E27FC236}">
                <a16:creationId xmlns:a16="http://schemas.microsoft.com/office/drawing/2014/main" id="{C17D0BA3-CE88-4FFE-E80D-CD039190BDDD}"/>
              </a:ext>
            </a:extLst>
          </p:cNvPr>
          <p:cNvSpPr>
            <a:spLocks noGrp="1"/>
          </p:cNvSpPr>
          <p:nvPr>
            <p:ph type="title" hasCustomPrompt="1"/>
          </p:nvPr>
        </p:nvSpPr>
        <p:spPr>
          <a:xfrm>
            <a:off x="411480" y="2846070"/>
            <a:ext cx="4023360" cy="685800"/>
          </a:xfrm>
        </p:spPr>
        <p:txBody>
          <a:bodyPr/>
          <a:lstStyle>
            <a:lvl1pPr>
              <a:defRPr sz="2100" b="1" cap="none" baseline="0"/>
            </a:lvl1pPr>
          </a:lstStyle>
          <a:p>
            <a:r>
              <a:rPr lang="en-US"/>
              <a:t>[Slide title]</a:t>
            </a:r>
          </a:p>
        </p:txBody>
      </p:sp>
      <p:sp>
        <p:nvSpPr>
          <p:cNvPr id="3" name="Content Placeholder 3"/>
          <p:cNvSpPr>
            <a:spLocks noGrp="1"/>
          </p:cNvSpPr>
          <p:nvPr>
            <p:ph sz="half" idx="1"/>
          </p:nvPr>
        </p:nvSpPr>
        <p:spPr>
          <a:xfrm>
            <a:off x="4709159" y="2846070"/>
            <a:ext cx="4023360" cy="1783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439DE7-660B-3FA9-966D-AB1D9EF6AC81}"/>
              </a:ext>
            </a:extLst>
          </p:cNvPr>
          <p:cNvSpPr>
            <a:spLocks noGrp="1"/>
          </p:cNvSpPr>
          <p:nvPr>
            <p:ph type="dt" sz="half" idx="11"/>
          </p:nvPr>
        </p:nvSpPr>
        <p:spPr/>
        <p:txBody>
          <a:bodyPr/>
          <a:lstStyle/>
          <a:p>
            <a:fld id="{E50EFF4B-86EB-42FB-93EA-7D8F9CB2466F}" type="datetime3">
              <a:rPr lang="en-US" smtClean="0"/>
              <a:t>5 January 2026</a:t>
            </a:fld>
            <a:endParaRPr lang="en-US"/>
          </a:p>
        </p:txBody>
      </p:sp>
      <p:sp>
        <p:nvSpPr>
          <p:cNvPr id="6" name="Slide Number Placeholder 5">
            <a:extLst>
              <a:ext uri="{FF2B5EF4-FFF2-40B4-BE49-F238E27FC236}">
                <a16:creationId xmlns:a16="http://schemas.microsoft.com/office/drawing/2014/main" id="{25763529-A3F2-C0F4-1A5C-AAFFF34D7F24}"/>
              </a:ext>
            </a:extLst>
          </p:cNvPr>
          <p:cNvSpPr>
            <a:spLocks noGrp="1"/>
          </p:cNvSpPr>
          <p:nvPr>
            <p:ph type="sldNum" sz="quarter" idx="12"/>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1704856054"/>
      </p:ext>
    </p:extLst>
  </p:cSld>
  <p:clrMapOvr>
    <a:masterClrMapping/>
  </p:clrMapOvr>
  <p:hf sldNum="0" hdr="0" ftr="0" dt="0"/>
  <p:extLst>
    <p:ext uri="{DCECCB84-F9BA-43D5-87BE-67443E8EF086}">
      <p15:sldGuideLst xmlns:p15="http://schemas.microsoft.com/office/powerpoint/2012/main">
        <p15:guide id="1" orient="horz" pos="2390">
          <p15:clr>
            <a:srgbClr val="A4A3A4"/>
          </p15:clr>
        </p15:guide>
        <p15:guide id="2" orient="horz" pos="3888">
          <p15:clr>
            <a:srgbClr val="A4A3A4"/>
          </p15:clr>
        </p15:guide>
        <p15:guide id="3" orient="horz" pos="2218">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and 2 Image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2" name="Picture Placeholder 2">
            <a:extLst>
              <a:ext uri="{FF2B5EF4-FFF2-40B4-BE49-F238E27FC236}">
                <a16:creationId xmlns:a16="http://schemas.microsoft.com/office/drawing/2014/main" id="{E4C4A4C8-609A-5582-34D3-DD47E15FD269}"/>
              </a:ext>
            </a:extLst>
          </p:cNvPr>
          <p:cNvSpPr>
            <a:spLocks noGrp="1"/>
          </p:cNvSpPr>
          <p:nvPr>
            <p:ph type="pic" sz="quarter" idx="10"/>
          </p:nvPr>
        </p:nvSpPr>
        <p:spPr>
          <a:xfrm>
            <a:off x="411479" y="1200150"/>
            <a:ext cx="4023360" cy="171450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8" name="Text Placeholder 3">
            <a:extLst>
              <a:ext uri="{FF2B5EF4-FFF2-40B4-BE49-F238E27FC236}">
                <a16:creationId xmlns:a16="http://schemas.microsoft.com/office/drawing/2014/main" id="{AE500155-914F-3AB3-C892-09CE75C54487}"/>
              </a:ext>
            </a:extLst>
          </p:cNvPr>
          <p:cNvSpPr>
            <a:spLocks noGrp="1"/>
          </p:cNvSpPr>
          <p:nvPr>
            <p:ph type="body" sz="quarter" idx="12" hasCustomPrompt="1"/>
          </p:nvPr>
        </p:nvSpPr>
        <p:spPr>
          <a:xfrm>
            <a:off x="411478" y="3086100"/>
            <a:ext cx="4023360" cy="274320"/>
          </a:xfrm>
        </p:spPr>
        <p:txBody>
          <a:bodyPr/>
          <a:lstStyle>
            <a:lvl1pPr marL="0" indent="0">
              <a:spcBef>
                <a:spcPts val="0"/>
              </a:spcBef>
              <a:buFontTx/>
              <a:buNone/>
              <a:defRPr sz="1350" b="1"/>
            </a:lvl1pPr>
            <a:lvl2pPr marL="0" indent="0">
              <a:spcBef>
                <a:spcPts val="0"/>
              </a:spcBef>
              <a:buFontTx/>
              <a:buNone/>
              <a:defRPr sz="1350" b="1"/>
            </a:lvl2pPr>
            <a:lvl3pPr marL="0" indent="0">
              <a:spcBef>
                <a:spcPts val="0"/>
              </a:spcBef>
              <a:buFontTx/>
              <a:buNone/>
              <a:defRPr sz="1350" b="1"/>
            </a:lvl3pPr>
            <a:lvl4pPr marL="0" indent="0">
              <a:spcBef>
                <a:spcPts val="0"/>
              </a:spcBef>
              <a:buFontTx/>
              <a:buNone/>
              <a:defRPr sz="1350" b="1"/>
            </a:lvl4pPr>
            <a:lvl5pPr marL="0" indent="0">
              <a:spcBef>
                <a:spcPts val="0"/>
              </a:spcBef>
              <a:buFontTx/>
              <a:buNone/>
              <a:defRPr sz="1350" b="1"/>
            </a:lvl5pPr>
            <a:lvl6pPr marL="0" indent="0">
              <a:spcBef>
                <a:spcPts val="0"/>
              </a:spcBef>
              <a:buFontTx/>
              <a:buNone/>
              <a:defRPr sz="1350" b="1"/>
            </a:lvl6pPr>
            <a:lvl7pPr marL="0" indent="0">
              <a:spcBef>
                <a:spcPts val="0"/>
              </a:spcBef>
              <a:buFontTx/>
              <a:buNone/>
              <a:defRPr sz="1350" b="1"/>
            </a:lvl7pPr>
            <a:lvl8pPr marL="0" indent="0">
              <a:spcBef>
                <a:spcPts val="0"/>
              </a:spcBef>
              <a:buFontTx/>
              <a:buNone/>
              <a:defRPr sz="1350" b="1"/>
            </a:lvl8pPr>
            <a:lvl9pPr marL="0" indent="0">
              <a:spcBef>
                <a:spcPts val="0"/>
              </a:spcBef>
              <a:buFontTx/>
              <a:buNone/>
              <a:defRPr sz="1350" b="1"/>
            </a:lvl9pPr>
          </a:lstStyle>
          <a:p>
            <a:pPr lvl="0"/>
            <a:r>
              <a:rPr lang="en-US"/>
              <a:t>[Subtitle]</a:t>
            </a:r>
          </a:p>
        </p:txBody>
      </p:sp>
      <p:sp>
        <p:nvSpPr>
          <p:cNvPr id="3" name="Content Placeholder 4"/>
          <p:cNvSpPr>
            <a:spLocks noGrp="1"/>
          </p:cNvSpPr>
          <p:nvPr>
            <p:ph sz="half" idx="1"/>
          </p:nvPr>
        </p:nvSpPr>
        <p:spPr>
          <a:xfrm>
            <a:off x="411479" y="3394710"/>
            <a:ext cx="4023360" cy="1234440"/>
          </a:xfrm>
        </p:spPr>
        <p:txBody>
          <a:bodyPr/>
          <a:lstStyle>
            <a:lvl1pPr marL="102870" indent="-102870">
              <a:defRPr sz="1125"/>
            </a:lvl1pPr>
            <a:lvl2pPr marL="205740" indent="-102870">
              <a:defRPr sz="1125"/>
            </a:lvl2pPr>
            <a:lvl3pPr marL="308610" indent="-102870">
              <a:defRPr sz="1125"/>
            </a:lvl3pPr>
            <a:lvl4pPr marL="411480" indent="-102870">
              <a:defRPr sz="1125"/>
            </a:lvl4pPr>
            <a:lvl5pPr marL="514350" indent="-102870">
              <a:defRPr sz="1125"/>
            </a:lvl5pPr>
            <a:lvl6pPr marL="617220" indent="-102870">
              <a:defRPr sz="1125"/>
            </a:lvl6pPr>
            <a:lvl7pPr marL="720090" indent="-102870">
              <a:defRPr sz="1125"/>
            </a:lvl7pPr>
            <a:lvl8pPr marL="822960" indent="-102870">
              <a:defRPr sz="1125"/>
            </a:lvl8pPr>
            <a:lvl9pPr marL="925830" indent="-102870">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FC3A5FBE-3D66-4376-9A16-FE11155BA55E}"/>
              </a:ext>
            </a:extLst>
          </p:cNvPr>
          <p:cNvSpPr>
            <a:spLocks noGrp="1"/>
          </p:cNvSpPr>
          <p:nvPr>
            <p:ph type="pic" sz="quarter" idx="11"/>
          </p:nvPr>
        </p:nvSpPr>
        <p:spPr>
          <a:xfrm>
            <a:off x="4709159" y="1200150"/>
            <a:ext cx="4023360" cy="171450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9" name="Text Placeholder 6">
            <a:extLst>
              <a:ext uri="{FF2B5EF4-FFF2-40B4-BE49-F238E27FC236}">
                <a16:creationId xmlns:a16="http://schemas.microsoft.com/office/drawing/2014/main" id="{CD5289C6-6376-08BD-CF12-DE93A92EFB78}"/>
              </a:ext>
            </a:extLst>
          </p:cNvPr>
          <p:cNvSpPr>
            <a:spLocks noGrp="1"/>
          </p:cNvSpPr>
          <p:nvPr>
            <p:ph type="body" sz="quarter" idx="13" hasCustomPrompt="1"/>
          </p:nvPr>
        </p:nvSpPr>
        <p:spPr>
          <a:xfrm>
            <a:off x="4709159" y="3086100"/>
            <a:ext cx="4023360" cy="274320"/>
          </a:xfrm>
        </p:spPr>
        <p:txBody>
          <a:bodyPr/>
          <a:lstStyle>
            <a:lvl1pPr marL="0" indent="0">
              <a:spcBef>
                <a:spcPts val="0"/>
              </a:spcBef>
              <a:buFontTx/>
              <a:buNone/>
              <a:defRPr sz="1350" b="1"/>
            </a:lvl1pPr>
            <a:lvl2pPr marL="0" indent="0">
              <a:spcBef>
                <a:spcPts val="0"/>
              </a:spcBef>
              <a:buFontTx/>
              <a:buNone/>
              <a:defRPr sz="1350" b="1"/>
            </a:lvl2pPr>
            <a:lvl3pPr marL="0" indent="0">
              <a:spcBef>
                <a:spcPts val="0"/>
              </a:spcBef>
              <a:buFontTx/>
              <a:buNone/>
              <a:defRPr sz="1350" b="1"/>
            </a:lvl3pPr>
            <a:lvl4pPr marL="0" indent="0">
              <a:spcBef>
                <a:spcPts val="0"/>
              </a:spcBef>
              <a:buFontTx/>
              <a:buNone/>
              <a:defRPr sz="1350" b="1"/>
            </a:lvl4pPr>
            <a:lvl5pPr marL="0" indent="0">
              <a:spcBef>
                <a:spcPts val="0"/>
              </a:spcBef>
              <a:buFontTx/>
              <a:buNone/>
              <a:defRPr sz="1350" b="1"/>
            </a:lvl5pPr>
            <a:lvl6pPr marL="0" indent="0">
              <a:spcBef>
                <a:spcPts val="0"/>
              </a:spcBef>
              <a:buFontTx/>
              <a:buNone/>
              <a:defRPr sz="1350" b="1"/>
            </a:lvl6pPr>
            <a:lvl7pPr marL="0" indent="0">
              <a:spcBef>
                <a:spcPts val="0"/>
              </a:spcBef>
              <a:buFontTx/>
              <a:buNone/>
              <a:defRPr sz="1350" b="1"/>
            </a:lvl7pPr>
            <a:lvl8pPr marL="0" indent="0">
              <a:spcBef>
                <a:spcPts val="0"/>
              </a:spcBef>
              <a:buFontTx/>
              <a:buNone/>
              <a:defRPr sz="1350" b="1"/>
            </a:lvl8pPr>
            <a:lvl9pPr marL="0" indent="0">
              <a:spcBef>
                <a:spcPts val="0"/>
              </a:spcBef>
              <a:buFontTx/>
              <a:buNone/>
              <a:defRPr sz="1350" b="1"/>
            </a:lvl9pPr>
          </a:lstStyle>
          <a:p>
            <a:pPr lvl="0"/>
            <a:r>
              <a:rPr lang="en-US"/>
              <a:t>[Subtitle]</a:t>
            </a:r>
          </a:p>
        </p:txBody>
      </p:sp>
      <p:sp>
        <p:nvSpPr>
          <p:cNvPr id="4" name="Content Placeholder 7"/>
          <p:cNvSpPr>
            <a:spLocks noGrp="1"/>
          </p:cNvSpPr>
          <p:nvPr>
            <p:ph sz="half" idx="2"/>
          </p:nvPr>
        </p:nvSpPr>
        <p:spPr>
          <a:xfrm>
            <a:off x="4709159" y="3394710"/>
            <a:ext cx="4023360" cy="1234440"/>
          </a:xfrm>
        </p:spPr>
        <p:txBody>
          <a:bodyPr/>
          <a:lstStyle>
            <a:lvl1pPr marL="102870" indent="-102870">
              <a:defRPr sz="1125"/>
            </a:lvl1pPr>
            <a:lvl2pPr marL="205740" indent="-102870">
              <a:defRPr sz="1125"/>
            </a:lvl2pPr>
            <a:lvl3pPr marL="308610" indent="-102870">
              <a:defRPr sz="1125"/>
            </a:lvl3pPr>
            <a:lvl4pPr marL="411480" indent="-102870">
              <a:defRPr sz="1125"/>
            </a:lvl4pPr>
            <a:lvl5pPr marL="514350" indent="-102870">
              <a:defRPr sz="1125"/>
            </a:lvl5pPr>
            <a:lvl6pPr marL="617220" indent="-102870">
              <a:defRPr sz="1125"/>
            </a:lvl6pPr>
            <a:lvl7pPr marL="720090" indent="-102870">
              <a:defRPr sz="1125"/>
            </a:lvl7pPr>
            <a:lvl8pPr marL="822960" indent="-102870">
              <a:defRPr sz="1125"/>
            </a:lvl8pPr>
            <a:lvl9pPr marL="925830" indent="-102870">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E309248A-8803-C0D0-F841-DA0B643CD6D3}"/>
              </a:ext>
            </a:extLst>
          </p:cNvPr>
          <p:cNvSpPr>
            <a:spLocks noGrp="1"/>
          </p:cNvSpPr>
          <p:nvPr>
            <p:ph type="dt" sz="half" idx="14"/>
          </p:nvPr>
        </p:nvSpPr>
        <p:spPr/>
        <p:txBody>
          <a:bodyPr/>
          <a:lstStyle/>
          <a:p>
            <a:fld id="{FB14FC24-E041-45E9-9A72-E5755A86890F}" type="datetime3">
              <a:rPr lang="en-US" smtClean="0"/>
              <a:t>5 January 2026</a:t>
            </a:fld>
            <a:endParaRPr lang="en-US"/>
          </a:p>
        </p:txBody>
      </p:sp>
      <p:sp>
        <p:nvSpPr>
          <p:cNvPr id="11" name="Slide Number Placeholder 10">
            <a:extLst>
              <a:ext uri="{FF2B5EF4-FFF2-40B4-BE49-F238E27FC236}">
                <a16:creationId xmlns:a16="http://schemas.microsoft.com/office/drawing/2014/main" id="{3E501E26-5E18-9AC3-2607-A695FA23E635}"/>
              </a:ext>
            </a:extLst>
          </p:cNvPr>
          <p:cNvSpPr>
            <a:spLocks noGrp="1"/>
          </p:cNvSpPr>
          <p:nvPr>
            <p:ph type="sldNum" sz="quarter" idx="15"/>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055454792"/>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guide id="3" orient="horz" pos="2592">
          <p15:clr>
            <a:srgbClr val="A4A3A4"/>
          </p15:clr>
        </p15:guide>
        <p15:guide id="4" orient="horz" pos="2448">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and 3 Image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2" name="Picture Placeholder 2">
            <a:extLst>
              <a:ext uri="{FF2B5EF4-FFF2-40B4-BE49-F238E27FC236}">
                <a16:creationId xmlns:a16="http://schemas.microsoft.com/office/drawing/2014/main" id="{E4C4A4C8-609A-5582-34D3-DD47E15FD269}"/>
              </a:ext>
            </a:extLst>
          </p:cNvPr>
          <p:cNvSpPr>
            <a:spLocks noGrp="1"/>
          </p:cNvSpPr>
          <p:nvPr>
            <p:ph type="pic" sz="quarter" idx="10"/>
          </p:nvPr>
        </p:nvSpPr>
        <p:spPr>
          <a:xfrm>
            <a:off x="411479" y="1200150"/>
            <a:ext cx="2587752" cy="12687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8" name="Text Placeholder 3">
            <a:extLst>
              <a:ext uri="{FF2B5EF4-FFF2-40B4-BE49-F238E27FC236}">
                <a16:creationId xmlns:a16="http://schemas.microsoft.com/office/drawing/2014/main" id="{AE500155-914F-3AB3-C892-09CE75C54487}"/>
              </a:ext>
            </a:extLst>
          </p:cNvPr>
          <p:cNvSpPr>
            <a:spLocks noGrp="1"/>
          </p:cNvSpPr>
          <p:nvPr>
            <p:ph type="body" sz="quarter" idx="12" hasCustomPrompt="1"/>
          </p:nvPr>
        </p:nvSpPr>
        <p:spPr>
          <a:xfrm>
            <a:off x="411478" y="2640330"/>
            <a:ext cx="2587752" cy="274320"/>
          </a:xfrm>
        </p:spPr>
        <p:txBody>
          <a:bodyPr/>
          <a:lstStyle>
            <a:lvl1pPr marL="0" indent="0">
              <a:spcBef>
                <a:spcPts val="0"/>
              </a:spcBef>
              <a:buFontTx/>
              <a:buNone/>
              <a:defRPr sz="1350" b="1"/>
            </a:lvl1pPr>
            <a:lvl2pPr marL="0" indent="0">
              <a:spcBef>
                <a:spcPts val="0"/>
              </a:spcBef>
              <a:buFontTx/>
              <a:buNone/>
              <a:defRPr sz="1350" b="1"/>
            </a:lvl2pPr>
            <a:lvl3pPr marL="0" indent="0">
              <a:spcBef>
                <a:spcPts val="0"/>
              </a:spcBef>
              <a:buFontTx/>
              <a:buNone/>
              <a:defRPr sz="1350" b="1"/>
            </a:lvl3pPr>
            <a:lvl4pPr marL="0" indent="0">
              <a:spcBef>
                <a:spcPts val="0"/>
              </a:spcBef>
              <a:buFontTx/>
              <a:buNone/>
              <a:defRPr sz="1350" b="1"/>
            </a:lvl4pPr>
            <a:lvl5pPr marL="0" indent="0">
              <a:spcBef>
                <a:spcPts val="0"/>
              </a:spcBef>
              <a:buFontTx/>
              <a:buNone/>
              <a:defRPr sz="1350" b="1"/>
            </a:lvl5pPr>
            <a:lvl6pPr marL="0" indent="0">
              <a:spcBef>
                <a:spcPts val="0"/>
              </a:spcBef>
              <a:buFontTx/>
              <a:buNone/>
              <a:defRPr sz="1350" b="1"/>
            </a:lvl6pPr>
            <a:lvl7pPr marL="0" indent="0">
              <a:spcBef>
                <a:spcPts val="0"/>
              </a:spcBef>
              <a:buFontTx/>
              <a:buNone/>
              <a:defRPr sz="1350" b="1"/>
            </a:lvl7pPr>
            <a:lvl8pPr marL="0" indent="0">
              <a:spcBef>
                <a:spcPts val="0"/>
              </a:spcBef>
              <a:buFontTx/>
              <a:buNone/>
              <a:defRPr sz="1350" b="1"/>
            </a:lvl8pPr>
            <a:lvl9pPr marL="0" indent="0">
              <a:spcBef>
                <a:spcPts val="0"/>
              </a:spcBef>
              <a:buFontTx/>
              <a:buNone/>
              <a:defRPr sz="1350" b="1"/>
            </a:lvl9pPr>
          </a:lstStyle>
          <a:p>
            <a:pPr lvl="0"/>
            <a:r>
              <a:rPr lang="en-US"/>
              <a:t>[Subtitle]</a:t>
            </a:r>
          </a:p>
        </p:txBody>
      </p:sp>
      <p:sp>
        <p:nvSpPr>
          <p:cNvPr id="3" name="Content Placeholder 4"/>
          <p:cNvSpPr>
            <a:spLocks noGrp="1"/>
          </p:cNvSpPr>
          <p:nvPr>
            <p:ph sz="half" idx="1"/>
          </p:nvPr>
        </p:nvSpPr>
        <p:spPr>
          <a:xfrm>
            <a:off x="411479" y="2948940"/>
            <a:ext cx="2587752" cy="1680210"/>
          </a:xfrm>
        </p:spPr>
        <p:txBody>
          <a:bodyPr/>
          <a:lstStyle>
            <a:lvl1pPr marL="102870" indent="-102870">
              <a:defRPr sz="1125"/>
            </a:lvl1pPr>
            <a:lvl2pPr marL="205740" indent="-102870">
              <a:defRPr sz="1125"/>
            </a:lvl2pPr>
            <a:lvl3pPr marL="308610" indent="-102870">
              <a:defRPr sz="1125"/>
            </a:lvl3pPr>
            <a:lvl4pPr marL="411480" indent="-102870">
              <a:defRPr sz="1125"/>
            </a:lvl4pPr>
            <a:lvl5pPr marL="514350" indent="-102870">
              <a:defRPr sz="1125"/>
            </a:lvl5pPr>
            <a:lvl6pPr marL="617220" indent="-102870">
              <a:defRPr sz="1125"/>
            </a:lvl6pPr>
            <a:lvl7pPr marL="720090" indent="-102870">
              <a:defRPr sz="1125"/>
            </a:lvl7pPr>
            <a:lvl8pPr marL="822960" indent="-102870">
              <a:defRPr sz="1125"/>
            </a:lvl8pPr>
            <a:lvl9pPr marL="925830" indent="-102870">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FC3A5FBE-3D66-4376-9A16-FE11155BA55E}"/>
              </a:ext>
            </a:extLst>
          </p:cNvPr>
          <p:cNvSpPr>
            <a:spLocks noGrp="1"/>
          </p:cNvSpPr>
          <p:nvPr>
            <p:ph type="pic" sz="quarter" idx="11"/>
          </p:nvPr>
        </p:nvSpPr>
        <p:spPr>
          <a:xfrm>
            <a:off x="3278123" y="1200150"/>
            <a:ext cx="2587752" cy="12687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9" name="Text Placeholder 6">
            <a:extLst>
              <a:ext uri="{FF2B5EF4-FFF2-40B4-BE49-F238E27FC236}">
                <a16:creationId xmlns:a16="http://schemas.microsoft.com/office/drawing/2014/main" id="{CD5289C6-6376-08BD-CF12-DE93A92EFB78}"/>
              </a:ext>
            </a:extLst>
          </p:cNvPr>
          <p:cNvSpPr>
            <a:spLocks noGrp="1"/>
          </p:cNvSpPr>
          <p:nvPr>
            <p:ph type="body" sz="quarter" idx="13" hasCustomPrompt="1"/>
          </p:nvPr>
        </p:nvSpPr>
        <p:spPr>
          <a:xfrm>
            <a:off x="3278123" y="2640330"/>
            <a:ext cx="2587752" cy="274320"/>
          </a:xfrm>
        </p:spPr>
        <p:txBody>
          <a:bodyPr/>
          <a:lstStyle>
            <a:lvl1pPr marL="0" indent="0">
              <a:spcBef>
                <a:spcPts val="0"/>
              </a:spcBef>
              <a:buFontTx/>
              <a:buNone/>
              <a:defRPr sz="1350" b="1"/>
            </a:lvl1pPr>
            <a:lvl2pPr marL="0" indent="0">
              <a:spcBef>
                <a:spcPts val="0"/>
              </a:spcBef>
              <a:buFontTx/>
              <a:buNone/>
              <a:defRPr sz="1350" b="1"/>
            </a:lvl2pPr>
            <a:lvl3pPr marL="0" indent="0">
              <a:spcBef>
                <a:spcPts val="0"/>
              </a:spcBef>
              <a:buFontTx/>
              <a:buNone/>
              <a:defRPr sz="1350" b="1"/>
            </a:lvl3pPr>
            <a:lvl4pPr marL="0" indent="0">
              <a:spcBef>
                <a:spcPts val="0"/>
              </a:spcBef>
              <a:buFontTx/>
              <a:buNone/>
              <a:defRPr sz="1350" b="1"/>
            </a:lvl4pPr>
            <a:lvl5pPr marL="0" indent="0">
              <a:spcBef>
                <a:spcPts val="0"/>
              </a:spcBef>
              <a:buFontTx/>
              <a:buNone/>
              <a:defRPr sz="1350" b="1"/>
            </a:lvl5pPr>
            <a:lvl6pPr marL="0" indent="0">
              <a:spcBef>
                <a:spcPts val="0"/>
              </a:spcBef>
              <a:buFontTx/>
              <a:buNone/>
              <a:defRPr sz="1350" b="1"/>
            </a:lvl6pPr>
            <a:lvl7pPr marL="0" indent="0">
              <a:spcBef>
                <a:spcPts val="0"/>
              </a:spcBef>
              <a:buFontTx/>
              <a:buNone/>
              <a:defRPr sz="1350" b="1"/>
            </a:lvl7pPr>
            <a:lvl8pPr marL="0" indent="0">
              <a:spcBef>
                <a:spcPts val="0"/>
              </a:spcBef>
              <a:buFontTx/>
              <a:buNone/>
              <a:defRPr sz="1350" b="1"/>
            </a:lvl8pPr>
            <a:lvl9pPr marL="0" indent="0">
              <a:spcBef>
                <a:spcPts val="0"/>
              </a:spcBef>
              <a:buFontTx/>
              <a:buNone/>
              <a:defRPr sz="1350" b="1"/>
            </a:lvl9pPr>
          </a:lstStyle>
          <a:p>
            <a:pPr lvl="0"/>
            <a:r>
              <a:rPr lang="en-US"/>
              <a:t>[Subtitle]</a:t>
            </a:r>
          </a:p>
        </p:txBody>
      </p:sp>
      <p:sp>
        <p:nvSpPr>
          <p:cNvPr id="4" name="Content Placeholder 7"/>
          <p:cNvSpPr>
            <a:spLocks noGrp="1"/>
          </p:cNvSpPr>
          <p:nvPr>
            <p:ph sz="half" idx="2"/>
          </p:nvPr>
        </p:nvSpPr>
        <p:spPr>
          <a:xfrm>
            <a:off x="3278123" y="2948940"/>
            <a:ext cx="2587752" cy="1680210"/>
          </a:xfrm>
        </p:spPr>
        <p:txBody>
          <a:bodyPr/>
          <a:lstStyle>
            <a:lvl1pPr marL="102870" indent="-102870">
              <a:defRPr sz="1125"/>
            </a:lvl1pPr>
            <a:lvl2pPr marL="205740" indent="-102870">
              <a:defRPr sz="1125"/>
            </a:lvl2pPr>
            <a:lvl3pPr marL="308610" indent="-102870">
              <a:defRPr sz="1125"/>
            </a:lvl3pPr>
            <a:lvl4pPr marL="411480" indent="-102870">
              <a:defRPr sz="1125"/>
            </a:lvl4pPr>
            <a:lvl5pPr marL="514350" indent="-102870">
              <a:defRPr sz="1125"/>
            </a:lvl5pPr>
            <a:lvl6pPr marL="617220" indent="-102870">
              <a:defRPr sz="1125"/>
            </a:lvl6pPr>
            <a:lvl7pPr marL="720090" indent="-102870">
              <a:defRPr sz="1125"/>
            </a:lvl7pPr>
            <a:lvl8pPr marL="822960" indent="-102870">
              <a:defRPr sz="1125"/>
            </a:lvl8pPr>
            <a:lvl9pPr marL="925830" indent="-102870">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8">
            <a:extLst>
              <a:ext uri="{FF2B5EF4-FFF2-40B4-BE49-F238E27FC236}">
                <a16:creationId xmlns:a16="http://schemas.microsoft.com/office/drawing/2014/main" id="{2F1293E6-42E9-E8B5-FFA8-86FB82D4865C}"/>
              </a:ext>
            </a:extLst>
          </p:cNvPr>
          <p:cNvSpPr>
            <a:spLocks noGrp="1"/>
          </p:cNvSpPr>
          <p:nvPr>
            <p:ph type="pic" sz="quarter" idx="15"/>
          </p:nvPr>
        </p:nvSpPr>
        <p:spPr>
          <a:xfrm>
            <a:off x="6144767" y="1200150"/>
            <a:ext cx="2587752" cy="12687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11" name="Text Placeholder 9">
            <a:extLst>
              <a:ext uri="{FF2B5EF4-FFF2-40B4-BE49-F238E27FC236}">
                <a16:creationId xmlns:a16="http://schemas.microsoft.com/office/drawing/2014/main" id="{1A0087B1-BE04-FAAE-807C-18D539A58557}"/>
              </a:ext>
            </a:extLst>
          </p:cNvPr>
          <p:cNvSpPr>
            <a:spLocks noGrp="1"/>
          </p:cNvSpPr>
          <p:nvPr>
            <p:ph type="body" sz="quarter" idx="16" hasCustomPrompt="1"/>
          </p:nvPr>
        </p:nvSpPr>
        <p:spPr>
          <a:xfrm>
            <a:off x="6144767" y="2640330"/>
            <a:ext cx="2587752" cy="274320"/>
          </a:xfrm>
        </p:spPr>
        <p:txBody>
          <a:bodyPr/>
          <a:lstStyle>
            <a:lvl1pPr marL="0" indent="0">
              <a:spcBef>
                <a:spcPts val="0"/>
              </a:spcBef>
              <a:buFontTx/>
              <a:buNone/>
              <a:defRPr sz="1350" b="1"/>
            </a:lvl1pPr>
            <a:lvl2pPr marL="0" indent="0">
              <a:spcBef>
                <a:spcPts val="0"/>
              </a:spcBef>
              <a:buFontTx/>
              <a:buNone/>
              <a:defRPr sz="1350" b="1"/>
            </a:lvl2pPr>
            <a:lvl3pPr marL="0" indent="0">
              <a:spcBef>
                <a:spcPts val="0"/>
              </a:spcBef>
              <a:buFontTx/>
              <a:buNone/>
              <a:defRPr sz="1350" b="1"/>
            </a:lvl3pPr>
            <a:lvl4pPr marL="0" indent="0">
              <a:spcBef>
                <a:spcPts val="0"/>
              </a:spcBef>
              <a:buFontTx/>
              <a:buNone/>
              <a:defRPr sz="1350" b="1"/>
            </a:lvl4pPr>
            <a:lvl5pPr marL="0" indent="0">
              <a:spcBef>
                <a:spcPts val="0"/>
              </a:spcBef>
              <a:buFontTx/>
              <a:buNone/>
              <a:defRPr sz="1350" b="1"/>
            </a:lvl5pPr>
            <a:lvl6pPr marL="0" indent="0">
              <a:spcBef>
                <a:spcPts val="0"/>
              </a:spcBef>
              <a:buFontTx/>
              <a:buNone/>
              <a:defRPr sz="1350" b="1"/>
            </a:lvl6pPr>
            <a:lvl7pPr marL="0" indent="0">
              <a:spcBef>
                <a:spcPts val="0"/>
              </a:spcBef>
              <a:buFontTx/>
              <a:buNone/>
              <a:defRPr sz="1350" b="1"/>
            </a:lvl7pPr>
            <a:lvl8pPr marL="0" indent="0">
              <a:spcBef>
                <a:spcPts val="0"/>
              </a:spcBef>
              <a:buFontTx/>
              <a:buNone/>
              <a:defRPr sz="1350" b="1"/>
            </a:lvl8pPr>
            <a:lvl9pPr marL="0" indent="0">
              <a:spcBef>
                <a:spcPts val="0"/>
              </a:spcBef>
              <a:buFontTx/>
              <a:buNone/>
              <a:defRPr sz="1350" b="1"/>
            </a:lvl9pPr>
          </a:lstStyle>
          <a:p>
            <a:pPr lvl="0"/>
            <a:r>
              <a:rPr lang="en-US"/>
              <a:t>[Subtitle]</a:t>
            </a:r>
          </a:p>
        </p:txBody>
      </p:sp>
      <p:sp>
        <p:nvSpPr>
          <p:cNvPr id="12" name="Content Placeholder 10">
            <a:extLst>
              <a:ext uri="{FF2B5EF4-FFF2-40B4-BE49-F238E27FC236}">
                <a16:creationId xmlns:a16="http://schemas.microsoft.com/office/drawing/2014/main" id="{9A4D43E8-8B9E-0180-3592-10B667D09516}"/>
              </a:ext>
            </a:extLst>
          </p:cNvPr>
          <p:cNvSpPr>
            <a:spLocks noGrp="1"/>
          </p:cNvSpPr>
          <p:nvPr>
            <p:ph sz="half" idx="17"/>
          </p:nvPr>
        </p:nvSpPr>
        <p:spPr>
          <a:xfrm>
            <a:off x="6144767" y="2948940"/>
            <a:ext cx="2587752" cy="1680210"/>
          </a:xfrm>
        </p:spPr>
        <p:txBody>
          <a:bodyPr/>
          <a:lstStyle>
            <a:lvl1pPr marL="102870" indent="-102870">
              <a:defRPr sz="1125"/>
            </a:lvl1pPr>
            <a:lvl2pPr marL="205740" indent="-102870">
              <a:defRPr sz="1125"/>
            </a:lvl2pPr>
            <a:lvl3pPr marL="308610" indent="-102870">
              <a:defRPr sz="1125"/>
            </a:lvl3pPr>
            <a:lvl4pPr marL="411480" indent="-102870">
              <a:defRPr sz="1125"/>
            </a:lvl4pPr>
            <a:lvl5pPr marL="514350" indent="-102870">
              <a:defRPr sz="1125"/>
            </a:lvl5pPr>
            <a:lvl6pPr marL="617220" indent="-102870">
              <a:defRPr sz="1125"/>
            </a:lvl6pPr>
            <a:lvl7pPr marL="720090" indent="-102870">
              <a:defRPr sz="1125"/>
            </a:lvl7pPr>
            <a:lvl8pPr marL="822960" indent="-102870">
              <a:defRPr sz="1125"/>
            </a:lvl8pPr>
            <a:lvl9pPr marL="925830" indent="-102870">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a:extLst>
              <a:ext uri="{FF2B5EF4-FFF2-40B4-BE49-F238E27FC236}">
                <a16:creationId xmlns:a16="http://schemas.microsoft.com/office/drawing/2014/main" id="{BCC41EC7-A74C-7FAC-CAAF-B45134A90C1F}"/>
              </a:ext>
            </a:extLst>
          </p:cNvPr>
          <p:cNvSpPr>
            <a:spLocks noGrp="1"/>
          </p:cNvSpPr>
          <p:nvPr>
            <p:ph type="dt" sz="half" idx="18"/>
          </p:nvPr>
        </p:nvSpPr>
        <p:spPr/>
        <p:txBody>
          <a:bodyPr/>
          <a:lstStyle/>
          <a:p>
            <a:fld id="{98A19125-94A7-4474-858C-FD9C4ABE9DDA}" type="datetime3">
              <a:rPr lang="en-US" smtClean="0"/>
              <a:t>5 January 2026</a:t>
            </a:fld>
            <a:endParaRPr lang="en-US"/>
          </a:p>
        </p:txBody>
      </p:sp>
      <p:sp>
        <p:nvSpPr>
          <p:cNvPr id="14" name="Slide Number Placeholder 13">
            <a:extLst>
              <a:ext uri="{FF2B5EF4-FFF2-40B4-BE49-F238E27FC236}">
                <a16:creationId xmlns:a16="http://schemas.microsoft.com/office/drawing/2014/main" id="{0DCE38A9-CABF-9588-DDD8-93DD198F7EC2}"/>
              </a:ext>
            </a:extLst>
          </p:cNvPr>
          <p:cNvSpPr>
            <a:spLocks noGrp="1"/>
          </p:cNvSpPr>
          <p:nvPr>
            <p:ph type="sldNum" sz="quarter" idx="19"/>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2058219875"/>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2218">
          <p15:clr>
            <a:srgbClr val="A4A3A4"/>
          </p15:clr>
        </p15:guide>
        <p15:guide id="3" orient="horz" pos="3888">
          <p15:clr>
            <a:srgbClr val="A4A3A4"/>
          </p15:clr>
        </p15:guide>
        <p15:guide id="4" orient="horz" pos="207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and 4 Image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7D0BA3-CE88-4FFE-E80D-CD039190BDDD}"/>
              </a:ext>
            </a:extLst>
          </p:cNvPr>
          <p:cNvSpPr>
            <a:spLocks noGrp="1"/>
          </p:cNvSpPr>
          <p:nvPr>
            <p:ph type="title" hasCustomPrompt="1"/>
          </p:nvPr>
        </p:nvSpPr>
        <p:spPr/>
        <p:txBody>
          <a:bodyPr/>
          <a:lstStyle/>
          <a:p>
            <a:r>
              <a:rPr lang="en-US"/>
              <a:t>[Slide title]</a:t>
            </a:r>
          </a:p>
        </p:txBody>
      </p:sp>
      <p:sp>
        <p:nvSpPr>
          <p:cNvPr id="2" name="Picture Placeholder 2">
            <a:extLst>
              <a:ext uri="{FF2B5EF4-FFF2-40B4-BE49-F238E27FC236}">
                <a16:creationId xmlns:a16="http://schemas.microsoft.com/office/drawing/2014/main" id="{E4C4A4C8-609A-5582-34D3-DD47E15FD269}"/>
              </a:ext>
            </a:extLst>
          </p:cNvPr>
          <p:cNvSpPr>
            <a:spLocks noGrp="1"/>
          </p:cNvSpPr>
          <p:nvPr>
            <p:ph type="pic" sz="quarter" idx="10"/>
          </p:nvPr>
        </p:nvSpPr>
        <p:spPr>
          <a:xfrm>
            <a:off x="411481" y="1200150"/>
            <a:ext cx="1874519" cy="9258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8" name="Text Placeholder 3">
            <a:extLst>
              <a:ext uri="{FF2B5EF4-FFF2-40B4-BE49-F238E27FC236}">
                <a16:creationId xmlns:a16="http://schemas.microsoft.com/office/drawing/2014/main" id="{AE500155-914F-3AB3-C892-09CE75C54487}"/>
              </a:ext>
            </a:extLst>
          </p:cNvPr>
          <p:cNvSpPr>
            <a:spLocks noGrp="1"/>
          </p:cNvSpPr>
          <p:nvPr>
            <p:ph type="body" sz="quarter" idx="12" hasCustomPrompt="1"/>
          </p:nvPr>
        </p:nvSpPr>
        <p:spPr>
          <a:xfrm>
            <a:off x="411480" y="2297430"/>
            <a:ext cx="1874519" cy="274320"/>
          </a:xfrm>
        </p:spPr>
        <p:txBody>
          <a:bodyPr/>
          <a:lstStyle>
            <a:lvl1pPr marL="0" indent="0">
              <a:spcBef>
                <a:spcPts val="0"/>
              </a:spcBef>
              <a:buFontTx/>
              <a:buNone/>
              <a:defRPr sz="1200" b="1"/>
            </a:lvl1pPr>
            <a:lvl2pPr marL="0" indent="0">
              <a:spcBef>
                <a:spcPts val="0"/>
              </a:spcBef>
              <a:buFontTx/>
              <a:buNone/>
              <a:defRPr sz="1200" b="1"/>
            </a:lvl2pPr>
            <a:lvl3pPr marL="0" indent="0">
              <a:spcBef>
                <a:spcPts val="0"/>
              </a:spcBef>
              <a:buFontTx/>
              <a:buNone/>
              <a:defRPr sz="1200" b="1"/>
            </a:lvl3pPr>
            <a:lvl4pPr marL="0" indent="0">
              <a:spcBef>
                <a:spcPts val="0"/>
              </a:spcBef>
              <a:buFontTx/>
              <a:buNone/>
              <a:defRPr sz="1200" b="1"/>
            </a:lvl4pPr>
            <a:lvl5pPr marL="0" indent="0">
              <a:spcBef>
                <a:spcPts val="0"/>
              </a:spcBef>
              <a:buFontTx/>
              <a:buNone/>
              <a:defRPr sz="1200" b="1"/>
            </a:lvl5pPr>
            <a:lvl6pPr marL="0" indent="0">
              <a:spcBef>
                <a:spcPts val="0"/>
              </a:spcBef>
              <a:buFontTx/>
              <a:buNone/>
              <a:defRPr sz="1200" b="1"/>
            </a:lvl6pPr>
            <a:lvl7pPr marL="0" indent="0">
              <a:spcBef>
                <a:spcPts val="0"/>
              </a:spcBef>
              <a:buFontTx/>
              <a:buNone/>
              <a:defRPr sz="1200" b="1"/>
            </a:lvl7pPr>
            <a:lvl8pPr marL="0" indent="0">
              <a:spcBef>
                <a:spcPts val="0"/>
              </a:spcBef>
              <a:buFontTx/>
              <a:buNone/>
              <a:defRPr sz="1200" b="1"/>
            </a:lvl8pPr>
            <a:lvl9pPr marL="0" indent="0">
              <a:spcBef>
                <a:spcPts val="0"/>
              </a:spcBef>
              <a:buFontTx/>
              <a:buNone/>
              <a:defRPr sz="1200" b="1"/>
            </a:lvl9pPr>
          </a:lstStyle>
          <a:p>
            <a:pPr lvl="0"/>
            <a:r>
              <a:rPr lang="en-US"/>
              <a:t>[Subtitle]</a:t>
            </a:r>
          </a:p>
        </p:txBody>
      </p:sp>
      <p:sp>
        <p:nvSpPr>
          <p:cNvPr id="3" name="Content Placeholder 4"/>
          <p:cNvSpPr>
            <a:spLocks noGrp="1"/>
          </p:cNvSpPr>
          <p:nvPr>
            <p:ph sz="half" idx="1"/>
          </p:nvPr>
        </p:nvSpPr>
        <p:spPr>
          <a:xfrm>
            <a:off x="411481" y="2606040"/>
            <a:ext cx="1874519" cy="202311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FC3A5FBE-3D66-4376-9A16-FE11155BA55E}"/>
              </a:ext>
            </a:extLst>
          </p:cNvPr>
          <p:cNvSpPr>
            <a:spLocks noGrp="1"/>
          </p:cNvSpPr>
          <p:nvPr>
            <p:ph type="pic" sz="quarter" idx="11"/>
          </p:nvPr>
        </p:nvSpPr>
        <p:spPr>
          <a:xfrm>
            <a:off x="2571604" y="1200150"/>
            <a:ext cx="1874519" cy="9258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9" name="Text Placeholder 6">
            <a:extLst>
              <a:ext uri="{FF2B5EF4-FFF2-40B4-BE49-F238E27FC236}">
                <a16:creationId xmlns:a16="http://schemas.microsoft.com/office/drawing/2014/main" id="{CD5289C6-6376-08BD-CF12-DE93A92EFB78}"/>
              </a:ext>
            </a:extLst>
          </p:cNvPr>
          <p:cNvSpPr>
            <a:spLocks noGrp="1"/>
          </p:cNvSpPr>
          <p:nvPr>
            <p:ph type="body" sz="quarter" idx="13" hasCustomPrompt="1"/>
          </p:nvPr>
        </p:nvSpPr>
        <p:spPr>
          <a:xfrm>
            <a:off x="2571604" y="2297430"/>
            <a:ext cx="1874519" cy="274320"/>
          </a:xfrm>
        </p:spPr>
        <p:txBody>
          <a:bodyPr/>
          <a:lstStyle>
            <a:lvl1pPr marL="0" indent="0">
              <a:spcBef>
                <a:spcPts val="0"/>
              </a:spcBef>
              <a:buFontTx/>
              <a:buNone/>
              <a:defRPr sz="1200" b="1"/>
            </a:lvl1pPr>
            <a:lvl2pPr marL="0" indent="0">
              <a:spcBef>
                <a:spcPts val="0"/>
              </a:spcBef>
              <a:buFontTx/>
              <a:buNone/>
              <a:defRPr sz="1200" b="1"/>
            </a:lvl2pPr>
            <a:lvl3pPr marL="0" indent="0">
              <a:spcBef>
                <a:spcPts val="0"/>
              </a:spcBef>
              <a:buFontTx/>
              <a:buNone/>
              <a:defRPr sz="1200" b="1"/>
            </a:lvl3pPr>
            <a:lvl4pPr marL="0" indent="0">
              <a:spcBef>
                <a:spcPts val="0"/>
              </a:spcBef>
              <a:buFontTx/>
              <a:buNone/>
              <a:defRPr sz="1200" b="1"/>
            </a:lvl4pPr>
            <a:lvl5pPr marL="0" indent="0">
              <a:spcBef>
                <a:spcPts val="0"/>
              </a:spcBef>
              <a:buFontTx/>
              <a:buNone/>
              <a:defRPr sz="1200" b="1"/>
            </a:lvl5pPr>
            <a:lvl6pPr marL="0" indent="0">
              <a:spcBef>
                <a:spcPts val="0"/>
              </a:spcBef>
              <a:buFontTx/>
              <a:buNone/>
              <a:defRPr sz="1200" b="1"/>
            </a:lvl6pPr>
            <a:lvl7pPr marL="0" indent="0">
              <a:spcBef>
                <a:spcPts val="0"/>
              </a:spcBef>
              <a:buFontTx/>
              <a:buNone/>
              <a:defRPr sz="1200" b="1"/>
            </a:lvl7pPr>
            <a:lvl8pPr marL="0" indent="0">
              <a:spcBef>
                <a:spcPts val="0"/>
              </a:spcBef>
              <a:buFontTx/>
              <a:buNone/>
              <a:defRPr sz="1200" b="1"/>
            </a:lvl8pPr>
            <a:lvl9pPr marL="0" indent="0">
              <a:spcBef>
                <a:spcPts val="0"/>
              </a:spcBef>
              <a:buFontTx/>
              <a:buNone/>
              <a:defRPr sz="1200" b="1"/>
            </a:lvl9pPr>
          </a:lstStyle>
          <a:p>
            <a:pPr lvl="0"/>
            <a:r>
              <a:rPr lang="en-US"/>
              <a:t>[Subtitle]</a:t>
            </a:r>
          </a:p>
        </p:txBody>
      </p:sp>
      <p:sp>
        <p:nvSpPr>
          <p:cNvPr id="4" name="Content Placeholder 7"/>
          <p:cNvSpPr>
            <a:spLocks noGrp="1"/>
          </p:cNvSpPr>
          <p:nvPr>
            <p:ph sz="half" idx="2"/>
          </p:nvPr>
        </p:nvSpPr>
        <p:spPr>
          <a:xfrm>
            <a:off x="2571604" y="2606040"/>
            <a:ext cx="1874519" cy="202311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8">
            <a:extLst>
              <a:ext uri="{FF2B5EF4-FFF2-40B4-BE49-F238E27FC236}">
                <a16:creationId xmlns:a16="http://schemas.microsoft.com/office/drawing/2014/main" id="{2F1293E6-42E9-E8B5-FFA8-86FB82D4865C}"/>
              </a:ext>
            </a:extLst>
          </p:cNvPr>
          <p:cNvSpPr>
            <a:spLocks noGrp="1"/>
          </p:cNvSpPr>
          <p:nvPr>
            <p:ph type="pic" sz="quarter" idx="15"/>
          </p:nvPr>
        </p:nvSpPr>
        <p:spPr>
          <a:xfrm>
            <a:off x="4697881" y="1200150"/>
            <a:ext cx="1874519" cy="9258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11" name="Text Placeholder 9">
            <a:extLst>
              <a:ext uri="{FF2B5EF4-FFF2-40B4-BE49-F238E27FC236}">
                <a16:creationId xmlns:a16="http://schemas.microsoft.com/office/drawing/2014/main" id="{1A0087B1-BE04-FAAE-807C-18D539A58557}"/>
              </a:ext>
            </a:extLst>
          </p:cNvPr>
          <p:cNvSpPr>
            <a:spLocks noGrp="1"/>
          </p:cNvSpPr>
          <p:nvPr>
            <p:ph type="body" sz="quarter" idx="16" hasCustomPrompt="1"/>
          </p:nvPr>
        </p:nvSpPr>
        <p:spPr>
          <a:xfrm>
            <a:off x="4697881" y="2297430"/>
            <a:ext cx="1874519" cy="274320"/>
          </a:xfrm>
        </p:spPr>
        <p:txBody>
          <a:bodyPr/>
          <a:lstStyle>
            <a:lvl1pPr marL="0" indent="0">
              <a:spcBef>
                <a:spcPts val="0"/>
              </a:spcBef>
              <a:buFontTx/>
              <a:buNone/>
              <a:defRPr sz="1200" b="1"/>
            </a:lvl1pPr>
            <a:lvl2pPr marL="0" indent="0">
              <a:spcBef>
                <a:spcPts val="0"/>
              </a:spcBef>
              <a:buFontTx/>
              <a:buNone/>
              <a:defRPr sz="1200" b="1"/>
            </a:lvl2pPr>
            <a:lvl3pPr marL="0" indent="0">
              <a:spcBef>
                <a:spcPts val="0"/>
              </a:spcBef>
              <a:buFontTx/>
              <a:buNone/>
              <a:defRPr sz="1200" b="1"/>
            </a:lvl3pPr>
            <a:lvl4pPr marL="0" indent="0">
              <a:spcBef>
                <a:spcPts val="0"/>
              </a:spcBef>
              <a:buFontTx/>
              <a:buNone/>
              <a:defRPr sz="1200" b="1"/>
            </a:lvl4pPr>
            <a:lvl5pPr marL="0" indent="0">
              <a:spcBef>
                <a:spcPts val="0"/>
              </a:spcBef>
              <a:buFontTx/>
              <a:buNone/>
              <a:defRPr sz="1200" b="1"/>
            </a:lvl5pPr>
            <a:lvl6pPr marL="0" indent="0">
              <a:spcBef>
                <a:spcPts val="0"/>
              </a:spcBef>
              <a:buFontTx/>
              <a:buNone/>
              <a:defRPr sz="1200" b="1"/>
            </a:lvl6pPr>
            <a:lvl7pPr marL="0" indent="0">
              <a:spcBef>
                <a:spcPts val="0"/>
              </a:spcBef>
              <a:buFontTx/>
              <a:buNone/>
              <a:defRPr sz="1200" b="1"/>
            </a:lvl7pPr>
            <a:lvl8pPr marL="0" indent="0">
              <a:spcBef>
                <a:spcPts val="0"/>
              </a:spcBef>
              <a:buFontTx/>
              <a:buNone/>
              <a:defRPr sz="1200" b="1"/>
            </a:lvl8pPr>
            <a:lvl9pPr marL="0" indent="0">
              <a:spcBef>
                <a:spcPts val="0"/>
              </a:spcBef>
              <a:buFontTx/>
              <a:buNone/>
              <a:defRPr sz="1200" b="1"/>
            </a:lvl9pPr>
          </a:lstStyle>
          <a:p>
            <a:pPr lvl="0"/>
            <a:r>
              <a:rPr lang="en-US"/>
              <a:t>[Subtitle]</a:t>
            </a:r>
          </a:p>
        </p:txBody>
      </p:sp>
      <p:sp>
        <p:nvSpPr>
          <p:cNvPr id="12" name="Content Placeholder 10">
            <a:extLst>
              <a:ext uri="{FF2B5EF4-FFF2-40B4-BE49-F238E27FC236}">
                <a16:creationId xmlns:a16="http://schemas.microsoft.com/office/drawing/2014/main" id="{9A4D43E8-8B9E-0180-3592-10B667D09516}"/>
              </a:ext>
            </a:extLst>
          </p:cNvPr>
          <p:cNvSpPr>
            <a:spLocks noGrp="1"/>
          </p:cNvSpPr>
          <p:nvPr>
            <p:ph sz="half" idx="17"/>
          </p:nvPr>
        </p:nvSpPr>
        <p:spPr>
          <a:xfrm>
            <a:off x="4697881" y="2606040"/>
            <a:ext cx="1874519" cy="202311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1">
            <a:extLst>
              <a:ext uri="{FF2B5EF4-FFF2-40B4-BE49-F238E27FC236}">
                <a16:creationId xmlns:a16="http://schemas.microsoft.com/office/drawing/2014/main" id="{D206E8B5-48CF-3920-10E8-5C214FEE93B1}"/>
              </a:ext>
            </a:extLst>
          </p:cNvPr>
          <p:cNvSpPr>
            <a:spLocks noGrp="1"/>
          </p:cNvSpPr>
          <p:nvPr>
            <p:ph type="pic" sz="quarter" idx="19"/>
          </p:nvPr>
        </p:nvSpPr>
        <p:spPr>
          <a:xfrm>
            <a:off x="6858001" y="1200150"/>
            <a:ext cx="1874519" cy="925830"/>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14" name="Text Placeholder 12">
            <a:extLst>
              <a:ext uri="{FF2B5EF4-FFF2-40B4-BE49-F238E27FC236}">
                <a16:creationId xmlns:a16="http://schemas.microsoft.com/office/drawing/2014/main" id="{30A8711B-6FCD-CC40-76D9-6F2EED66A6EF}"/>
              </a:ext>
            </a:extLst>
          </p:cNvPr>
          <p:cNvSpPr>
            <a:spLocks noGrp="1"/>
          </p:cNvSpPr>
          <p:nvPr>
            <p:ph type="body" sz="quarter" idx="20" hasCustomPrompt="1"/>
          </p:nvPr>
        </p:nvSpPr>
        <p:spPr>
          <a:xfrm>
            <a:off x="6858001" y="2297430"/>
            <a:ext cx="1874519" cy="274320"/>
          </a:xfrm>
        </p:spPr>
        <p:txBody>
          <a:bodyPr/>
          <a:lstStyle>
            <a:lvl1pPr marL="0" indent="0">
              <a:spcBef>
                <a:spcPts val="0"/>
              </a:spcBef>
              <a:buFontTx/>
              <a:buNone/>
              <a:defRPr sz="1200" b="1"/>
            </a:lvl1pPr>
            <a:lvl2pPr marL="0" indent="0">
              <a:spcBef>
                <a:spcPts val="0"/>
              </a:spcBef>
              <a:buFontTx/>
              <a:buNone/>
              <a:defRPr sz="1200" b="1"/>
            </a:lvl2pPr>
            <a:lvl3pPr marL="0" indent="0">
              <a:spcBef>
                <a:spcPts val="0"/>
              </a:spcBef>
              <a:buFontTx/>
              <a:buNone/>
              <a:defRPr sz="1200" b="1"/>
            </a:lvl3pPr>
            <a:lvl4pPr marL="0" indent="0">
              <a:spcBef>
                <a:spcPts val="0"/>
              </a:spcBef>
              <a:buFontTx/>
              <a:buNone/>
              <a:defRPr sz="1200" b="1"/>
            </a:lvl4pPr>
            <a:lvl5pPr marL="0" indent="0">
              <a:spcBef>
                <a:spcPts val="0"/>
              </a:spcBef>
              <a:buFontTx/>
              <a:buNone/>
              <a:defRPr sz="1200" b="1"/>
            </a:lvl5pPr>
            <a:lvl6pPr marL="0" indent="0">
              <a:spcBef>
                <a:spcPts val="0"/>
              </a:spcBef>
              <a:buFontTx/>
              <a:buNone/>
              <a:defRPr sz="1200" b="1"/>
            </a:lvl6pPr>
            <a:lvl7pPr marL="0" indent="0">
              <a:spcBef>
                <a:spcPts val="0"/>
              </a:spcBef>
              <a:buFontTx/>
              <a:buNone/>
              <a:defRPr sz="1200" b="1"/>
            </a:lvl7pPr>
            <a:lvl8pPr marL="0" indent="0">
              <a:spcBef>
                <a:spcPts val="0"/>
              </a:spcBef>
              <a:buFontTx/>
              <a:buNone/>
              <a:defRPr sz="1200" b="1"/>
            </a:lvl8pPr>
            <a:lvl9pPr marL="0" indent="0">
              <a:spcBef>
                <a:spcPts val="0"/>
              </a:spcBef>
              <a:buFontTx/>
              <a:buNone/>
              <a:defRPr sz="1200" b="1"/>
            </a:lvl9pPr>
          </a:lstStyle>
          <a:p>
            <a:pPr lvl="0"/>
            <a:r>
              <a:rPr lang="en-US"/>
              <a:t>[Subtitle]</a:t>
            </a:r>
          </a:p>
        </p:txBody>
      </p:sp>
      <p:sp>
        <p:nvSpPr>
          <p:cNvPr id="15" name="Content Placeholder 13">
            <a:extLst>
              <a:ext uri="{FF2B5EF4-FFF2-40B4-BE49-F238E27FC236}">
                <a16:creationId xmlns:a16="http://schemas.microsoft.com/office/drawing/2014/main" id="{ABA13BFB-DABC-41BC-F712-51774CC8BA1C}"/>
              </a:ext>
            </a:extLst>
          </p:cNvPr>
          <p:cNvSpPr>
            <a:spLocks noGrp="1"/>
          </p:cNvSpPr>
          <p:nvPr>
            <p:ph sz="half" idx="21"/>
          </p:nvPr>
        </p:nvSpPr>
        <p:spPr>
          <a:xfrm>
            <a:off x="6858001" y="2606040"/>
            <a:ext cx="1874519" cy="2023110"/>
          </a:xfrm>
        </p:spPr>
        <p:txBody>
          <a:bodyPr/>
          <a:lstStyle>
            <a:lvl1pPr marL="102870" indent="-102870">
              <a:defRPr sz="975"/>
            </a:lvl1pPr>
            <a:lvl2pPr marL="205740" indent="-102870">
              <a:defRPr sz="975"/>
            </a:lvl2pPr>
            <a:lvl3pPr marL="308610" indent="-102870">
              <a:defRPr sz="975"/>
            </a:lvl3pPr>
            <a:lvl4pPr marL="411480" indent="-102870">
              <a:defRPr sz="975"/>
            </a:lvl4pPr>
            <a:lvl5pPr marL="514350" indent="-102870">
              <a:defRPr sz="975"/>
            </a:lvl5pPr>
            <a:lvl6pPr marL="617220" indent="-102870">
              <a:defRPr sz="975"/>
            </a:lvl6pPr>
            <a:lvl7pPr marL="720090" indent="-102870">
              <a:defRPr sz="975"/>
            </a:lvl7pPr>
            <a:lvl8pPr marL="822960" indent="-102870">
              <a:defRPr sz="975"/>
            </a:lvl8pPr>
            <a:lvl9pPr marL="925830" indent="-102870">
              <a:defRPr sz="9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15">
            <a:extLst>
              <a:ext uri="{FF2B5EF4-FFF2-40B4-BE49-F238E27FC236}">
                <a16:creationId xmlns:a16="http://schemas.microsoft.com/office/drawing/2014/main" id="{6FA3AB29-95C5-BB81-8596-7248603E0DBA}"/>
              </a:ext>
            </a:extLst>
          </p:cNvPr>
          <p:cNvSpPr>
            <a:spLocks noGrp="1"/>
          </p:cNvSpPr>
          <p:nvPr>
            <p:ph type="dt" sz="half" idx="22"/>
          </p:nvPr>
        </p:nvSpPr>
        <p:spPr/>
        <p:txBody>
          <a:bodyPr/>
          <a:lstStyle/>
          <a:p>
            <a:fld id="{3BA0343D-C8D8-43CE-BB79-50DEA219DB07}" type="datetime3">
              <a:rPr lang="en-US" smtClean="0"/>
              <a:t>5 January 2026</a:t>
            </a:fld>
            <a:endParaRPr lang="en-US"/>
          </a:p>
        </p:txBody>
      </p:sp>
      <p:sp>
        <p:nvSpPr>
          <p:cNvPr id="17" name="Slide Number Placeholder 16">
            <a:extLst>
              <a:ext uri="{FF2B5EF4-FFF2-40B4-BE49-F238E27FC236}">
                <a16:creationId xmlns:a16="http://schemas.microsoft.com/office/drawing/2014/main" id="{F8249F74-522A-F15A-97B8-27047D5DEDAE}"/>
              </a:ext>
            </a:extLst>
          </p:cNvPr>
          <p:cNvSpPr>
            <a:spLocks noGrp="1"/>
          </p:cNvSpPr>
          <p:nvPr>
            <p:ph type="sldNum" sz="quarter" idx="2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625312405"/>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1786">
          <p15:clr>
            <a:srgbClr val="A4A3A4"/>
          </p15:clr>
        </p15:guide>
        <p15:guide id="3" orient="horz" pos="3888">
          <p15:clr>
            <a:srgbClr val="A4A3A4"/>
          </p15:clr>
        </p15:guide>
        <p15:guide id="4" orient="horz" pos="1930">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rgbClr val="221F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308611"/>
            <a:ext cx="6173470" cy="891778"/>
          </a:xfrm>
        </p:spPr>
        <p:txBody>
          <a:bodyPr anchor="t" anchorCtr="0"/>
          <a:lstStyle>
            <a:lvl1pPr>
              <a:lnSpc>
                <a:spcPct val="80000"/>
              </a:lnSpc>
              <a:defRPr sz="3000" spc="-75" baseline="0">
                <a:solidFill>
                  <a:schemeClr val="tx2"/>
                </a:solidFill>
              </a:defRPr>
            </a:lvl1pPr>
          </a:lstStyle>
          <a:p>
            <a:r>
              <a:rPr lang="en-US"/>
              <a:t>[Section title]</a:t>
            </a:r>
          </a:p>
        </p:txBody>
      </p:sp>
      <p:sp>
        <p:nvSpPr>
          <p:cNvPr id="9" name="Text Placeholder 2">
            <a:extLst>
              <a:ext uri="{FF2B5EF4-FFF2-40B4-BE49-F238E27FC236}">
                <a16:creationId xmlns:a16="http://schemas.microsoft.com/office/drawing/2014/main" id="{B62121C3-FD56-A9B2-1088-141E0BDB4C18}"/>
              </a:ext>
            </a:extLst>
          </p:cNvPr>
          <p:cNvSpPr>
            <a:spLocks noGrp="1"/>
          </p:cNvSpPr>
          <p:nvPr>
            <p:ph type="body" sz="quarter" idx="11" hasCustomPrompt="1"/>
          </p:nvPr>
        </p:nvSpPr>
        <p:spPr>
          <a:xfrm>
            <a:off x="411480" y="1611630"/>
            <a:ext cx="5096351" cy="3017520"/>
          </a:xfrm>
        </p:spPr>
        <p:txBody>
          <a:bodyPr/>
          <a:lstStyle>
            <a:lvl1pPr marL="0" indent="0">
              <a:spcBef>
                <a:spcPts val="0"/>
              </a:spcBef>
              <a:buFontTx/>
              <a:buNone/>
              <a:defRPr sz="2100"/>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[Optional section subtitle]</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Date Placeholder 4">
            <a:extLst>
              <a:ext uri="{FF2B5EF4-FFF2-40B4-BE49-F238E27FC236}">
                <a16:creationId xmlns:a16="http://schemas.microsoft.com/office/drawing/2014/main" id="{B1DBADC8-E5B3-9DDB-F294-C14F7AA987B8}"/>
              </a:ext>
            </a:extLst>
          </p:cNvPr>
          <p:cNvSpPr>
            <a:spLocks noGrp="1"/>
          </p:cNvSpPr>
          <p:nvPr>
            <p:ph type="dt" sz="half" idx="12"/>
          </p:nvPr>
        </p:nvSpPr>
        <p:spPr/>
        <p:txBody>
          <a:bodyPr/>
          <a:lstStyle/>
          <a:p>
            <a:fld id="{453BD212-0B9F-4987-965F-AC83B2FC354F}" type="datetime3">
              <a:rPr lang="en-US" smtClean="0"/>
              <a:t>5 January 2026</a:t>
            </a:fld>
            <a:endParaRPr lang="en-US"/>
          </a:p>
        </p:txBody>
      </p:sp>
      <p:sp>
        <p:nvSpPr>
          <p:cNvPr id="6" name="Slide Number Placeholder 5">
            <a:extLst>
              <a:ext uri="{FF2B5EF4-FFF2-40B4-BE49-F238E27FC236}">
                <a16:creationId xmlns:a16="http://schemas.microsoft.com/office/drawing/2014/main" id="{4A7DADDA-8448-690C-2CAB-FA7E28471B81}"/>
              </a:ext>
            </a:extLst>
          </p:cNvPr>
          <p:cNvSpPr>
            <a:spLocks noGrp="1"/>
          </p:cNvSpPr>
          <p:nvPr>
            <p:ph type="sldNum" sz="quarter" idx="13"/>
          </p:nvPr>
        </p:nvSpPr>
        <p:spPr/>
        <p:txBody>
          <a:bodyPr/>
          <a:lstStyle/>
          <a:p>
            <a:fld id="{64E5BE4B-2FBF-4174-9E62-85FAD1CB43A6}" type="slidenum">
              <a:rPr lang="en-US" smtClean="0"/>
              <a:pPr/>
              <a:t>‹#›</a:t>
            </a:fld>
            <a:endParaRPr lang="en-US"/>
          </a:p>
        </p:txBody>
      </p:sp>
      <p:sp>
        <p:nvSpPr>
          <p:cNvPr id="13" name="Rectangle 15">
            <a:extLst>
              <a:ext uri="{FF2B5EF4-FFF2-40B4-BE49-F238E27FC236}">
                <a16:creationId xmlns:a16="http://schemas.microsoft.com/office/drawing/2014/main" id="{29767174-7781-C263-3756-CD54301026CD}"/>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14" name="Rectangle 13">
            <a:extLst>
              <a:ext uri="{FF2B5EF4-FFF2-40B4-BE49-F238E27FC236}">
                <a16:creationId xmlns:a16="http://schemas.microsoft.com/office/drawing/2014/main" id="{D36F2182-1ACE-5AD5-681B-31F3C2187042}"/>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dirty="0">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3" name="Picture 2">
            <a:extLst>
              <a:ext uri="{FF2B5EF4-FFF2-40B4-BE49-F238E27FC236}">
                <a16:creationId xmlns:a16="http://schemas.microsoft.com/office/drawing/2014/main" id="{9A0C2669-2091-19FC-7FA5-E8DD4A44F8CF}"/>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4077539913"/>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Header - Image">
    <p:bg>
      <p:bgPr>
        <a:solidFill>
          <a:schemeClr val="tx1"/>
        </a:solidFill>
        <a:effectLst/>
      </p:bgPr>
    </p:bg>
    <p:spTree>
      <p:nvGrpSpPr>
        <p:cNvPr id="1" name=""/>
        <p:cNvGrpSpPr/>
        <p:nvPr/>
      </p:nvGrpSpPr>
      <p:grpSpPr>
        <a:xfrm>
          <a:off x="0" y="0"/>
          <a:ext cx="0" cy="0"/>
          <a:chOff x="0" y="0"/>
          <a:chExt cx="0" cy="0"/>
        </a:xfrm>
      </p:grpSpPr>
      <p:sp>
        <p:nvSpPr>
          <p:cNvPr id="3" name="Picture Placeholder 1">
            <a:extLst>
              <a:ext uri="{FF2B5EF4-FFF2-40B4-BE49-F238E27FC236}">
                <a16:creationId xmlns:a16="http://schemas.microsoft.com/office/drawing/2014/main" id="{D68235BF-5094-B6AD-6429-61352C54DE99}"/>
              </a:ext>
            </a:extLst>
          </p:cNvPr>
          <p:cNvSpPr>
            <a:spLocks noGrp="1"/>
          </p:cNvSpPr>
          <p:nvPr>
            <p:ph type="pic" sz="quarter" idx="10"/>
          </p:nvPr>
        </p:nvSpPr>
        <p:spPr>
          <a:xfrm>
            <a:off x="0" y="171450"/>
            <a:ext cx="9144000" cy="4800600"/>
          </a:xfrm>
          <a:solidFill>
            <a:srgbClr val="565557"/>
          </a:solidFill>
        </p:spPr>
        <p:txBody>
          <a:bodyPr anchor="ctr" anchorCtr="0"/>
          <a:lstStyle>
            <a:lvl1pPr marL="0" indent="0" algn="ctr">
              <a:buFontTx/>
              <a:buNone/>
              <a:defRPr sz="750">
                <a:solidFill>
                  <a:srgbClr val="FFFFFF"/>
                </a:solidFill>
              </a:defRPr>
            </a:lvl1pPr>
          </a:lstStyle>
          <a:p>
            <a:r>
              <a:rPr lang="en-US"/>
              <a:t>Click icon to add picture</a:t>
            </a:r>
            <a:endParaRPr lang="en-US" dirty="0"/>
          </a:p>
        </p:txBody>
      </p:sp>
      <p:sp>
        <p:nvSpPr>
          <p:cNvPr id="2" name="Title 2"/>
          <p:cNvSpPr>
            <a:spLocks noGrp="1"/>
          </p:cNvSpPr>
          <p:nvPr>
            <p:ph type="title" hasCustomPrompt="1"/>
          </p:nvPr>
        </p:nvSpPr>
        <p:spPr>
          <a:xfrm>
            <a:off x="411480" y="308611"/>
            <a:ext cx="6173470" cy="891778"/>
          </a:xfrm>
        </p:spPr>
        <p:txBody>
          <a:bodyPr anchor="t" anchorCtr="0"/>
          <a:lstStyle>
            <a:lvl1pPr>
              <a:lnSpc>
                <a:spcPct val="80000"/>
              </a:lnSpc>
              <a:defRPr sz="3000" spc="-75" baseline="0">
                <a:solidFill>
                  <a:schemeClr val="tx2"/>
                </a:solidFill>
              </a:defRPr>
            </a:lvl1pPr>
          </a:lstStyle>
          <a:p>
            <a:r>
              <a:rPr lang="en-US"/>
              <a:t>[Section title]</a:t>
            </a:r>
          </a:p>
        </p:txBody>
      </p:sp>
      <p:sp>
        <p:nvSpPr>
          <p:cNvPr id="4" name="Text Placeholder 3">
            <a:extLst>
              <a:ext uri="{FF2B5EF4-FFF2-40B4-BE49-F238E27FC236}">
                <a16:creationId xmlns:a16="http://schemas.microsoft.com/office/drawing/2014/main" id="{CADC6E9F-9E2F-3968-F76A-CD8240DB9C82}"/>
              </a:ext>
            </a:extLst>
          </p:cNvPr>
          <p:cNvSpPr>
            <a:spLocks noGrp="1"/>
          </p:cNvSpPr>
          <p:nvPr>
            <p:ph type="body" sz="quarter" idx="11" hasCustomPrompt="1"/>
          </p:nvPr>
        </p:nvSpPr>
        <p:spPr>
          <a:xfrm>
            <a:off x="411480" y="1611630"/>
            <a:ext cx="5096351" cy="685800"/>
          </a:xfrm>
        </p:spPr>
        <p:txBody>
          <a:bodyPr/>
          <a:lstStyle>
            <a:lvl1pPr marL="0" indent="0">
              <a:spcBef>
                <a:spcPts val="0"/>
              </a:spcBef>
              <a:buFontTx/>
              <a:buNone/>
              <a:defRPr sz="2100"/>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[Optional section subtitle]</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Date Placeholder 4">
            <a:extLst>
              <a:ext uri="{FF2B5EF4-FFF2-40B4-BE49-F238E27FC236}">
                <a16:creationId xmlns:a16="http://schemas.microsoft.com/office/drawing/2014/main" id="{9B2EB74B-4EFA-464C-722C-FBCA5174031B}"/>
              </a:ext>
            </a:extLst>
          </p:cNvPr>
          <p:cNvSpPr>
            <a:spLocks noGrp="1"/>
          </p:cNvSpPr>
          <p:nvPr>
            <p:ph type="dt" sz="half" idx="12"/>
          </p:nvPr>
        </p:nvSpPr>
        <p:spPr/>
        <p:txBody>
          <a:bodyPr/>
          <a:lstStyle>
            <a:lvl1pPr>
              <a:defRPr>
                <a:solidFill>
                  <a:schemeClr val="bg1"/>
                </a:solidFill>
              </a:defRPr>
            </a:lvl1pPr>
          </a:lstStyle>
          <a:p>
            <a:fld id="{220AF9C2-5E8A-4308-AE6B-CA9B65007D0E}" type="datetime3">
              <a:rPr lang="en-US" smtClean="0"/>
              <a:t>5 January 2026</a:t>
            </a:fld>
            <a:endParaRPr lang="en-US"/>
          </a:p>
        </p:txBody>
      </p:sp>
      <p:sp>
        <p:nvSpPr>
          <p:cNvPr id="6" name="Slide Number Placeholder 5">
            <a:extLst>
              <a:ext uri="{FF2B5EF4-FFF2-40B4-BE49-F238E27FC236}">
                <a16:creationId xmlns:a16="http://schemas.microsoft.com/office/drawing/2014/main" id="{D8C19503-16E7-50C5-8995-F8E0DCB6B626}"/>
              </a:ext>
            </a:extLst>
          </p:cNvPr>
          <p:cNvSpPr>
            <a:spLocks noGrp="1"/>
          </p:cNvSpPr>
          <p:nvPr>
            <p:ph type="sldNum" sz="quarter" idx="13"/>
          </p:nvPr>
        </p:nvSpPr>
        <p:spPr/>
        <p:txBody>
          <a:bodyPr/>
          <a:lstStyle>
            <a:lvl1pPr>
              <a:defRPr>
                <a:solidFill>
                  <a:schemeClr val="bg1"/>
                </a:solidFill>
              </a:defRPr>
            </a:lvl1pPr>
          </a:lstStyle>
          <a:p>
            <a:fld id="{64E5BE4B-2FBF-4174-9E62-85FAD1CB43A6}" type="slidenum">
              <a:rPr lang="en-US" smtClean="0"/>
              <a:pPr/>
              <a:t>‹#›</a:t>
            </a:fld>
            <a:endParaRPr lang="en-US"/>
          </a:p>
        </p:txBody>
      </p:sp>
      <p:pic>
        <p:nvPicPr>
          <p:cNvPr id="7" name="Picture 6">
            <a:extLst>
              <a:ext uri="{FF2B5EF4-FFF2-40B4-BE49-F238E27FC236}">
                <a16:creationId xmlns:a16="http://schemas.microsoft.com/office/drawing/2014/main" id="{B8E613F9-1842-268A-DF27-3F9D76502705}"/>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430182569"/>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Header - White 0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308611"/>
            <a:ext cx="6173470" cy="891778"/>
          </a:xfrm>
        </p:spPr>
        <p:txBody>
          <a:bodyPr anchor="t" anchorCtr="0"/>
          <a:lstStyle>
            <a:lvl1pPr>
              <a:lnSpc>
                <a:spcPct val="80000"/>
              </a:lnSpc>
              <a:defRPr sz="3000" spc="-75" baseline="0">
                <a:solidFill>
                  <a:schemeClr val="tx2"/>
                </a:solidFill>
              </a:defRPr>
            </a:lvl1pPr>
          </a:lstStyle>
          <a:p>
            <a:r>
              <a:rPr lang="en-US"/>
              <a:t>[Section title]</a:t>
            </a:r>
          </a:p>
        </p:txBody>
      </p:sp>
      <p:sp>
        <p:nvSpPr>
          <p:cNvPr id="4" name="Text Placeholder 2">
            <a:extLst>
              <a:ext uri="{FF2B5EF4-FFF2-40B4-BE49-F238E27FC236}">
                <a16:creationId xmlns:a16="http://schemas.microsoft.com/office/drawing/2014/main" id="{3EF29EDB-49B7-13CD-321C-E88CD44FB7C6}"/>
              </a:ext>
            </a:extLst>
          </p:cNvPr>
          <p:cNvSpPr>
            <a:spLocks noGrp="1"/>
          </p:cNvSpPr>
          <p:nvPr>
            <p:ph type="body" sz="quarter" idx="11" hasCustomPrompt="1"/>
          </p:nvPr>
        </p:nvSpPr>
        <p:spPr>
          <a:xfrm>
            <a:off x="411480" y="1611630"/>
            <a:ext cx="5096351" cy="3017520"/>
          </a:xfrm>
        </p:spPr>
        <p:txBody>
          <a:bodyPr/>
          <a:lstStyle>
            <a:lvl1pPr marL="0" indent="0">
              <a:spcBef>
                <a:spcPts val="0"/>
              </a:spcBef>
              <a:buFontTx/>
              <a:buNone/>
              <a:defRPr sz="2100"/>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[Optional section subtitle]</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Date Placeholder 4">
            <a:extLst>
              <a:ext uri="{FF2B5EF4-FFF2-40B4-BE49-F238E27FC236}">
                <a16:creationId xmlns:a16="http://schemas.microsoft.com/office/drawing/2014/main" id="{D8CC6170-ECB5-A830-2874-091E36410134}"/>
              </a:ext>
            </a:extLst>
          </p:cNvPr>
          <p:cNvSpPr>
            <a:spLocks noGrp="1"/>
          </p:cNvSpPr>
          <p:nvPr>
            <p:ph type="dt" sz="half" idx="12"/>
          </p:nvPr>
        </p:nvSpPr>
        <p:spPr/>
        <p:txBody>
          <a:bodyPr/>
          <a:lstStyle/>
          <a:p>
            <a:fld id="{FF31E861-D2AF-431D-860B-DCF67C218052}" type="datetime3">
              <a:rPr lang="en-US" smtClean="0"/>
              <a:t>5 January 2026</a:t>
            </a:fld>
            <a:endParaRPr lang="en-US"/>
          </a:p>
        </p:txBody>
      </p:sp>
      <p:sp>
        <p:nvSpPr>
          <p:cNvPr id="6" name="Slide Number Placeholder 5">
            <a:extLst>
              <a:ext uri="{FF2B5EF4-FFF2-40B4-BE49-F238E27FC236}">
                <a16:creationId xmlns:a16="http://schemas.microsoft.com/office/drawing/2014/main" id="{DCB1CE1D-5DB3-7DB4-A801-B688218E7EC6}"/>
              </a:ext>
            </a:extLst>
          </p:cNvPr>
          <p:cNvSpPr>
            <a:spLocks noGrp="1"/>
          </p:cNvSpPr>
          <p:nvPr>
            <p:ph type="sldNum" sz="quarter" idx="1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197799512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Header - White 0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1" y="308610"/>
            <a:ext cx="4023995" cy="685800"/>
          </a:xfrm>
        </p:spPr>
        <p:txBody>
          <a:bodyPr anchor="t" anchorCtr="0"/>
          <a:lstStyle>
            <a:lvl1pPr>
              <a:lnSpc>
                <a:spcPct val="90000"/>
              </a:lnSpc>
              <a:defRPr sz="1800" spc="0" baseline="0">
                <a:solidFill>
                  <a:schemeClr val="tx1"/>
                </a:solidFill>
              </a:defRPr>
            </a:lvl1pPr>
          </a:lstStyle>
          <a:p>
            <a:r>
              <a:rPr lang="en-US"/>
              <a:t>[Section title]</a:t>
            </a:r>
          </a:p>
        </p:txBody>
      </p:sp>
      <p:sp>
        <p:nvSpPr>
          <p:cNvPr id="4" name="Text Placeholder 2">
            <a:extLst>
              <a:ext uri="{FF2B5EF4-FFF2-40B4-BE49-F238E27FC236}">
                <a16:creationId xmlns:a16="http://schemas.microsoft.com/office/drawing/2014/main" id="{3EF29EDB-49B7-13CD-321C-E88CD44FB7C6}"/>
              </a:ext>
            </a:extLst>
          </p:cNvPr>
          <p:cNvSpPr>
            <a:spLocks noGrp="1"/>
          </p:cNvSpPr>
          <p:nvPr>
            <p:ph type="body" sz="quarter" idx="11" hasCustomPrompt="1"/>
          </p:nvPr>
        </p:nvSpPr>
        <p:spPr>
          <a:xfrm>
            <a:off x="411480" y="1200150"/>
            <a:ext cx="5096351" cy="3429000"/>
          </a:xfrm>
        </p:spPr>
        <p:txBody>
          <a:bodyPr/>
          <a:lstStyle>
            <a:lvl1pPr marL="0" indent="0">
              <a:lnSpc>
                <a:spcPct val="90000"/>
              </a:lnSpc>
              <a:spcBef>
                <a:spcPts val="0"/>
              </a:spcBef>
              <a:buFontTx/>
              <a:buNone/>
              <a:defRPr sz="2700"/>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[Long section description]</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Date Placeholder 4">
            <a:extLst>
              <a:ext uri="{FF2B5EF4-FFF2-40B4-BE49-F238E27FC236}">
                <a16:creationId xmlns:a16="http://schemas.microsoft.com/office/drawing/2014/main" id="{23A978CF-9C5E-3CFC-1FBF-80FF0C14A03A}"/>
              </a:ext>
            </a:extLst>
          </p:cNvPr>
          <p:cNvSpPr>
            <a:spLocks noGrp="1"/>
          </p:cNvSpPr>
          <p:nvPr>
            <p:ph type="dt" sz="half" idx="12"/>
          </p:nvPr>
        </p:nvSpPr>
        <p:spPr/>
        <p:txBody>
          <a:bodyPr/>
          <a:lstStyle/>
          <a:p>
            <a:fld id="{D1DA25B2-AAF1-4C1F-AA38-12D5BFA7D4C8}" type="datetime3">
              <a:rPr lang="en-US" smtClean="0"/>
              <a:t>5 January 2026</a:t>
            </a:fld>
            <a:endParaRPr lang="en-US"/>
          </a:p>
        </p:txBody>
      </p:sp>
      <p:sp>
        <p:nvSpPr>
          <p:cNvPr id="6" name="Slide Number Placeholder 5">
            <a:extLst>
              <a:ext uri="{FF2B5EF4-FFF2-40B4-BE49-F238E27FC236}">
                <a16:creationId xmlns:a16="http://schemas.microsoft.com/office/drawing/2014/main" id="{A2496E61-43C3-4A10-6216-8AA17EF97B83}"/>
              </a:ext>
            </a:extLst>
          </p:cNvPr>
          <p:cNvSpPr>
            <a:spLocks noGrp="1"/>
          </p:cNvSpPr>
          <p:nvPr>
            <p:ph type="sldNum" sz="quarter" idx="1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1448228396"/>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ection Header - Half Image">
    <p:bg>
      <p:bgPr>
        <a:solidFill>
          <a:srgbClr val="221F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1" y="308611"/>
            <a:ext cx="4023995" cy="891778"/>
          </a:xfrm>
        </p:spPr>
        <p:txBody>
          <a:bodyPr anchor="t" anchorCtr="0"/>
          <a:lstStyle>
            <a:lvl1pPr>
              <a:lnSpc>
                <a:spcPct val="80000"/>
              </a:lnSpc>
              <a:defRPr sz="3000" spc="-75" baseline="0">
                <a:solidFill>
                  <a:schemeClr val="tx2"/>
                </a:solidFill>
              </a:defRPr>
            </a:lvl1pPr>
          </a:lstStyle>
          <a:p>
            <a:r>
              <a:rPr lang="en-US"/>
              <a:t>[Section title]</a:t>
            </a:r>
          </a:p>
        </p:txBody>
      </p:sp>
      <p:sp>
        <p:nvSpPr>
          <p:cNvPr id="7" name="Text Placeholder 2">
            <a:extLst>
              <a:ext uri="{FF2B5EF4-FFF2-40B4-BE49-F238E27FC236}">
                <a16:creationId xmlns:a16="http://schemas.microsoft.com/office/drawing/2014/main" id="{FD05FCA9-6234-AA37-16E9-CA72B744A81B}"/>
              </a:ext>
            </a:extLst>
          </p:cNvPr>
          <p:cNvSpPr>
            <a:spLocks noGrp="1"/>
          </p:cNvSpPr>
          <p:nvPr>
            <p:ph type="body" sz="quarter" idx="11" hasCustomPrompt="1"/>
          </p:nvPr>
        </p:nvSpPr>
        <p:spPr>
          <a:xfrm>
            <a:off x="411480" y="1611630"/>
            <a:ext cx="4023994" cy="3017520"/>
          </a:xfrm>
        </p:spPr>
        <p:txBody>
          <a:bodyPr/>
          <a:lstStyle>
            <a:lvl1pPr marL="0" indent="0">
              <a:spcBef>
                <a:spcPts val="750"/>
              </a:spcBef>
              <a:buFontTx/>
              <a:buNone/>
              <a:defRPr/>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[Optional section description]</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3" name="Date Placeholder 2">
            <a:extLst>
              <a:ext uri="{FF2B5EF4-FFF2-40B4-BE49-F238E27FC236}">
                <a16:creationId xmlns:a16="http://schemas.microsoft.com/office/drawing/2014/main" id="{3F98909E-3F3B-28FF-B01F-B77401FC0BCC}"/>
              </a:ext>
            </a:extLst>
          </p:cNvPr>
          <p:cNvSpPr>
            <a:spLocks noGrp="1"/>
          </p:cNvSpPr>
          <p:nvPr>
            <p:ph type="dt" sz="half" idx="12"/>
          </p:nvPr>
        </p:nvSpPr>
        <p:spPr/>
        <p:txBody>
          <a:bodyPr/>
          <a:lstStyle/>
          <a:p>
            <a:fld id="{A25C0F39-45D0-48E9-90B3-7FE8FCE561C8}" type="datetime3">
              <a:rPr lang="en-US" smtClean="0"/>
              <a:t>5 January 2026</a:t>
            </a:fld>
            <a:endParaRPr lang="en-US"/>
          </a:p>
        </p:txBody>
      </p:sp>
      <p:sp>
        <p:nvSpPr>
          <p:cNvPr id="4" name="Slide Number Placeholder 3">
            <a:extLst>
              <a:ext uri="{FF2B5EF4-FFF2-40B4-BE49-F238E27FC236}">
                <a16:creationId xmlns:a16="http://schemas.microsoft.com/office/drawing/2014/main" id="{FC4506F2-72D4-8024-72B5-E5E4464D05D0}"/>
              </a:ext>
            </a:extLst>
          </p:cNvPr>
          <p:cNvSpPr>
            <a:spLocks noGrp="1"/>
          </p:cNvSpPr>
          <p:nvPr>
            <p:ph type="sldNum" sz="quarter" idx="13"/>
          </p:nvPr>
        </p:nvSpPr>
        <p:spPr/>
        <p:txBody>
          <a:bodyPr/>
          <a:lstStyle/>
          <a:p>
            <a:fld id="{64E5BE4B-2FBF-4174-9E62-85FAD1CB43A6}" type="slidenum">
              <a:rPr lang="en-US" smtClean="0"/>
              <a:pPr/>
              <a:t>‹#›</a:t>
            </a:fld>
            <a:endParaRPr lang="en-US"/>
          </a:p>
        </p:txBody>
      </p:sp>
      <p:sp>
        <p:nvSpPr>
          <p:cNvPr id="10" name="Picture Placeholder 3">
            <a:extLst>
              <a:ext uri="{FF2B5EF4-FFF2-40B4-BE49-F238E27FC236}">
                <a16:creationId xmlns:a16="http://schemas.microsoft.com/office/drawing/2014/main" id="{6FB94CE1-6713-07D6-4B5A-4A8C98A3721E}"/>
              </a:ext>
            </a:extLst>
          </p:cNvPr>
          <p:cNvSpPr>
            <a:spLocks noGrp="1"/>
          </p:cNvSpPr>
          <p:nvPr>
            <p:ph type="pic" sz="quarter" idx="10"/>
          </p:nvPr>
        </p:nvSpPr>
        <p:spPr>
          <a:xfrm>
            <a:off x="4708528" y="807244"/>
            <a:ext cx="4024311" cy="3821906"/>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14" name="Rectangle 15">
            <a:extLst>
              <a:ext uri="{FF2B5EF4-FFF2-40B4-BE49-F238E27FC236}">
                <a16:creationId xmlns:a16="http://schemas.microsoft.com/office/drawing/2014/main" id="{F827E20F-449C-FD35-0420-0D0665538DFA}"/>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15" name="Rectangle 14">
            <a:extLst>
              <a:ext uri="{FF2B5EF4-FFF2-40B4-BE49-F238E27FC236}">
                <a16:creationId xmlns:a16="http://schemas.microsoft.com/office/drawing/2014/main" id="{9B78D2D4-DCB9-0AD3-0C18-6C6757224CC2}"/>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5" name="Picture 4">
            <a:extLst>
              <a:ext uri="{FF2B5EF4-FFF2-40B4-BE49-F238E27FC236}">
                <a16:creationId xmlns:a16="http://schemas.microsoft.com/office/drawing/2014/main" id="{010600B0-1249-F5D8-D1B7-CC4F0AD64E01}"/>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2013522440"/>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Header - Half Image -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1" y="308611"/>
            <a:ext cx="4023995" cy="891778"/>
          </a:xfrm>
        </p:spPr>
        <p:txBody>
          <a:bodyPr anchor="t" anchorCtr="0"/>
          <a:lstStyle>
            <a:lvl1pPr>
              <a:lnSpc>
                <a:spcPct val="80000"/>
              </a:lnSpc>
              <a:defRPr sz="3000" spc="-75" baseline="0">
                <a:solidFill>
                  <a:schemeClr val="tx2"/>
                </a:solidFill>
              </a:defRPr>
            </a:lvl1pPr>
          </a:lstStyle>
          <a:p>
            <a:r>
              <a:rPr lang="en-US"/>
              <a:t>[Section title]</a:t>
            </a:r>
          </a:p>
        </p:txBody>
      </p:sp>
      <p:sp>
        <p:nvSpPr>
          <p:cNvPr id="7" name="Text Placeholder 2">
            <a:extLst>
              <a:ext uri="{FF2B5EF4-FFF2-40B4-BE49-F238E27FC236}">
                <a16:creationId xmlns:a16="http://schemas.microsoft.com/office/drawing/2014/main" id="{FD05FCA9-6234-AA37-16E9-CA72B744A81B}"/>
              </a:ext>
            </a:extLst>
          </p:cNvPr>
          <p:cNvSpPr>
            <a:spLocks noGrp="1"/>
          </p:cNvSpPr>
          <p:nvPr>
            <p:ph type="body" sz="quarter" idx="11" hasCustomPrompt="1"/>
          </p:nvPr>
        </p:nvSpPr>
        <p:spPr>
          <a:xfrm>
            <a:off x="411480" y="1611630"/>
            <a:ext cx="4023994" cy="3017520"/>
          </a:xfrm>
        </p:spPr>
        <p:txBody>
          <a:bodyPr/>
          <a:lstStyle>
            <a:lvl1pPr marL="0" indent="0">
              <a:spcBef>
                <a:spcPts val="750"/>
              </a:spcBef>
              <a:buFontTx/>
              <a:buNone/>
              <a:defRPr/>
            </a:lvl1pPr>
            <a:lvl2pPr marL="137160" indent="-137160">
              <a:spcBef>
                <a:spcPts val="750"/>
              </a:spcBef>
              <a:buFont typeface="Arial" panose="020B0604020202020204" pitchFamily="34" charset="0"/>
              <a:buChar char="▪"/>
              <a:defRPr/>
            </a:lvl2pPr>
            <a:lvl3pPr marL="274320">
              <a:defRPr/>
            </a:lvl3pPr>
            <a:lvl4pPr marL="411480">
              <a:defRPr/>
            </a:lvl4pPr>
            <a:lvl5pPr marL="548640">
              <a:defRPr/>
            </a:lvl5pPr>
            <a:lvl6pPr marL="685800">
              <a:defRPr/>
            </a:lvl6pPr>
            <a:lvl7pPr marL="822960">
              <a:defRPr/>
            </a:lvl7pPr>
            <a:lvl8pPr marL="960120">
              <a:defRPr/>
            </a:lvl8pPr>
            <a:lvl9pPr marL="1097280">
              <a:defRPr/>
            </a:lvl9pPr>
          </a:lstStyle>
          <a:p>
            <a:pPr lvl="0"/>
            <a:r>
              <a:rPr lang="en-US"/>
              <a:t>[Optional section description]</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Picture Placeholder 3">
            <a:extLst>
              <a:ext uri="{FF2B5EF4-FFF2-40B4-BE49-F238E27FC236}">
                <a16:creationId xmlns:a16="http://schemas.microsoft.com/office/drawing/2014/main" id="{99F1DF14-7FE6-F760-F31F-7EF2AD60D9CA}"/>
              </a:ext>
            </a:extLst>
          </p:cNvPr>
          <p:cNvSpPr>
            <a:spLocks noGrp="1"/>
          </p:cNvSpPr>
          <p:nvPr>
            <p:ph type="pic" sz="quarter" idx="10"/>
          </p:nvPr>
        </p:nvSpPr>
        <p:spPr>
          <a:xfrm>
            <a:off x="4708528" y="807244"/>
            <a:ext cx="4024311" cy="3821906"/>
          </a:xfrm>
          <a:solidFill>
            <a:srgbClr val="D5D5D7"/>
          </a:solidFill>
        </p:spPr>
        <p:txBody>
          <a:bodyPr anchor="ctr" anchorCtr="0"/>
          <a:lstStyle>
            <a:lvl1pPr marL="0" indent="0" algn="ctr">
              <a:buFontTx/>
              <a:buNone/>
              <a:defRPr sz="750">
                <a:solidFill>
                  <a:srgbClr val="221F20"/>
                </a:solidFill>
              </a:defRPr>
            </a:lvl1pPr>
          </a:lstStyle>
          <a:p>
            <a:r>
              <a:rPr lang="en-US"/>
              <a:t>Click icon to add picture</a:t>
            </a:r>
          </a:p>
        </p:txBody>
      </p:sp>
      <p:sp>
        <p:nvSpPr>
          <p:cNvPr id="3" name="Date Placeholder 2">
            <a:extLst>
              <a:ext uri="{FF2B5EF4-FFF2-40B4-BE49-F238E27FC236}">
                <a16:creationId xmlns:a16="http://schemas.microsoft.com/office/drawing/2014/main" id="{20223B66-3A13-0C9F-B944-AC25D742AF96}"/>
              </a:ext>
            </a:extLst>
          </p:cNvPr>
          <p:cNvSpPr>
            <a:spLocks noGrp="1"/>
          </p:cNvSpPr>
          <p:nvPr>
            <p:ph type="dt" sz="half" idx="12"/>
          </p:nvPr>
        </p:nvSpPr>
        <p:spPr/>
        <p:txBody>
          <a:bodyPr/>
          <a:lstStyle/>
          <a:p>
            <a:fld id="{9BAF1A3D-92FA-4F24-9781-74AFA516A230}" type="datetime3">
              <a:rPr lang="en-US" smtClean="0"/>
              <a:t>5 January 2026</a:t>
            </a:fld>
            <a:endParaRPr lang="en-US"/>
          </a:p>
        </p:txBody>
      </p:sp>
      <p:sp>
        <p:nvSpPr>
          <p:cNvPr id="4" name="Slide Number Placeholder 3">
            <a:extLst>
              <a:ext uri="{FF2B5EF4-FFF2-40B4-BE49-F238E27FC236}">
                <a16:creationId xmlns:a16="http://schemas.microsoft.com/office/drawing/2014/main" id="{131544B9-C835-CF1D-D28F-2122F2789519}"/>
              </a:ext>
            </a:extLst>
          </p:cNvPr>
          <p:cNvSpPr>
            <a:spLocks noGrp="1"/>
          </p:cNvSpPr>
          <p:nvPr>
            <p:ph type="sldNum" sz="quarter" idx="13"/>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272258572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354">
          <p15:clr>
            <a:srgbClr val="A4A3A4"/>
          </p15:clr>
        </p15:guide>
        <p15:guide id="2" orient="horz" pos="3888">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[Slide title]</a:t>
            </a:r>
          </a:p>
        </p:txBody>
      </p:sp>
      <p:sp>
        <p:nvSpPr>
          <p:cNvPr id="4" name="Date Placeholder 3">
            <a:extLst>
              <a:ext uri="{FF2B5EF4-FFF2-40B4-BE49-F238E27FC236}">
                <a16:creationId xmlns:a16="http://schemas.microsoft.com/office/drawing/2014/main" id="{4379C0D1-24E4-F8B5-5008-90B631F4469A}"/>
              </a:ext>
            </a:extLst>
          </p:cNvPr>
          <p:cNvSpPr>
            <a:spLocks noGrp="1"/>
          </p:cNvSpPr>
          <p:nvPr>
            <p:ph type="dt" sz="half" idx="10"/>
          </p:nvPr>
        </p:nvSpPr>
        <p:spPr/>
        <p:txBody>
          <a:bodyPr/>
          <a:lstStyle/>
          <a:p>
            <a:fld id="{5719C672-856D-4617-A693-8FE15749A9B7}" type="datetime3">
              <a:rPr lang="en-US" smtClean="0"/>
              <a:t>5 January 2026</a:t>
            </a:fld>
            <a:endParaRPr lang="en-US"/>
          </a:p>
        </p:txBody>
      </p:sp>
      <p:sp>
        <p:nvSpPr>
          <p:cNvPr id="5" name="Slide Number Placeholder 4">
            <a:extLst>
              <a:ext uri="{FF2B5EF4-FFF2-40B4-BE49-F238E27FC236}">
                <a16:creationId xmlns:a16="http://schemas.microsoft.com/office/drawing/2014/main" id="{1FD0708B-B177-BDB5-031F-585D18C07E8A}"/>
              </a:ext>
            </a:extLst>
          </p:cNvPr>
          <p:cNvSpPr>
            <a:spLocks noGrp="1"/>
          </p:cNvSpPr>
          <p:nvPr>
            <p:ph type="sldNum" sz="quarter" idx="11"/>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3190428227"/>
      </p:ext>
    </p:extLst>
  </p:cSld>
  <p:clrMapOvr>
    <a:masterClrMapping/>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le Only - Black">
    <p:bg>
      <p:bgPr>
        <a:solidFill>
          <a:srgbClr val="221F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[Slide title]</a:t>
            </a:r>
          </a:p>
        </p:txBody>
      </p:sp>
      <p:sp>
        <p:nvSpPr>
          <p:cNvPr id="4" name="Date Placeholder 3">
            <a:extLst>
              <a:ext uri="{FF2B5EF4-FFF2-40B4-BE49-F238E27FC236}">
                <a16:creationId xmlns:a16="http://schemas.microsoft.com/office/drawing/2014/main" id="{53232747-3E71-8E75-327E-02C587769F40}"/>
              </a:ext>
            </a:extLst>
          </p:cNvPr>
          <p:cNvSpPr>
            <a:spLocks noGrp="1"/>
          </p:cNvSpPr>
          <p:nvPr>
            <p:ph type="dt" sz="half" idx="10"/>
          </p:nvPr>
        </p:nvSpPr>
        <p:spPr/>
        <p:txBody>
          <a:bodyPr/>
          <a:lstStyle/>
          <a:p>
            <a:fld id="{5F6C764D-A39E-4C03-B161-E0BC66E8883B}" type="datetime3">
              <a:rPr lang="en-US" smtClean="0"/>
              <a:t>5 January 2026</a:t>
            </a:fld>
            <a:endParaRPr lang="en-US"/>
          </a:p>
        </p:txBody>
      </p:sp>
      <p:sp>
        <p:nvSpPr>
          <p:cNvPr id="5" name="Slide Number Placeholder 4">
            <a:extLst>
              <a:ext uri="{FF2B5EF4-FFF2-40B4-BE49-F238E27FC236}">
                <a16:creationId xmlns:a16="http://schemas.microsoft.com/office/drawing/2014/main" id="{36282339-D15E-F6F1-894B-9E0056121556}"/>
              </a:ext>
            </a:extLst>
          </p:cNvPr>
          <p:cNvSpPr>
            <a:spLocks noGrp="1"/>
          </p:cNvSpPr>
          <p:nvPr>
            <p:ph type="sldNum" sz="quarter" idx="11"/>
          </p:nvPr>
        </p:nvSpPr>
        <p:spPr/>
        <p:txBody>
          <a:bodyPr/>
          <a:lstStyle/>
          <a:p>
            <a:fld id="{64E5BE4B-2FBF-4174-9E62-85FAD1CB43A6}" type="slidenum">
              <a:rPr lang="en-US" smtClean="0"/>
              <a:pPr/>
              <a:t>‹#›</a:t>
            </a:fld>
            <a:endParaRPr lang="en-US"/>
          </a:p>
        </p:txBody>
      </p:sp>
      <p:sp>
        <p:nvSpPr>
          <p:cNvPr id="12" name="Rectangle 15">
            <a:extLst>
              <a:ext uri="{FF2B5EF4-FFF2-40B4-BE49-F238E27FC236}">
                <a16:creationId xmlns:a16="http://schemas.microsoft.com/office/drawing/2014/main" id="{833783EA-3887-4D75-CFC6-A032432DD7AD}"/>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13" name="Rectangle 12">
            <a:extLst>
              <a:ext uri="{FF2B5EF4-FFF2-40B4-BE49-F238E27FC236}">
                <a16:creationId xmlns:a16="http://schemas.microsoft.com/office/drawing/2014/main" id="{AC42907C-64C3-CBB8-169A-BB3EFFC55BCC}"/>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3" name="Picture 2">
            <a:extLst>
              <a:ext uri="{FF2B5EF4-FFF2-40B4-BE49-F238E27FC236}">
                <a16:creationId xmlns:a16="http://schemas.microsoft.com/office/drawing/2014/main" id="{444B3BC7-1721-F04F-32EA-9BA47104C8AA}"/>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3561958390"/>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1008">
          <p15:clr>
            <a:srgbClr val="A4A3A4"/>
          </p15:clr>
        </p15:guide>
        <p15:guide id="2" orient="horz" pos="3888">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63EDA0-A0A8-B169-0C67-503B7AD628A6}"/>
              </a:ext>
            </a:extLst>
          </p:cNvPr>
          <p:cNvSpPr>
            <a:spLocks noGrp="1"/>
          </p:cNvSpPr>
          <p:nvPr>
            <p:ph type="dt" sz="half" idx="10"/>
          </p:nvPr>
        </p:nvSpPr>
        <p:spPr/>
        <p:txBody>
          <a:bodyPr/>
          <a:lstStyle/>
          <a:p>
            <a:fld id="{6E3E33F9-20B7-4995-BE7D-165DBB597850}" type="datetime3">
              <a:rPr lang="en-US" smtClean="0"/>
              <a:t>5 January 2026</a:t>
            </a:fld>
            <a:endParaRPr lang="en-US"/>
          </a:p>
        </p:txBody>
      </p:sp>
      <p:sp>
        <p:nvSpPr>
          <p:cNvPr id="4" name="Slide Number Placeholder 3">
            <a:extLst>
              <a:ext uri="{FF2B5EF4-FFF2-40B4-BE49-F238E27FC236}">
                <a16:creationId xmlns:a16="http://schemas.microsoft.com/office/drawing/2014/main" id="{8ED91F9A-E3C3-E735-5763-000960145427}"/>
              </a:ext>
            </a:extLst>
          </p:cNvPr>
          <p:cNvSpPr>
            <a:spLocks noGrp="1"/>
          </p:cNvSpPr>
          <p:nvPr>
            <p:ph type="sldNum" sz="quarter" idx="11"/>
          </p:nvPr>
        </p:nvSpPr>
        <p:spPr/>
        <p:txBody>
          <a:bodyPr/>
          <a:lstStyle/>
          <a:p>
            <a:fld id="{64E5BE4B-2FBF-4174-9E62-85FAD1CB43A6}" type="slidenum">
              <a:rPr lang="en-US" smtClean="0"/>
              <a:pPr/>
              <a:t>‹#›</a:t>
            </a:fld>
            <a:endParaRPr lang="en-US"/>
          </a:p>
        </p:txBody>
      </p:sp>
    </p:spTree>
    <p:extLst>
      <p:ext uri="{BB962C8B-B14F-4D97-AF65-F5344CB8AC3E}">
        <p14:creationId xmlns:p14="http://schemas.microsoft.com/office/powerpoint/2010/main" val="119317191"/>
      </p:ext>
    </p:extLst>
  </p:cSld>
  <p:clrMapOvr>
    <a:masterClrMapping/>
  </p:clrMapOvr>
  <p:hf sldNum="0" hdr="0" ftr="0" dt="0"/>
  <p:extLst>
    <p:ext uri="{DCECCB84-F9BA-43D5-87BE-67443E8EF086}">
      <p15:sldGuideLst xmlns:p15="http://schemas.microsoft.com/office/powerpoint/2012/main">
        <p15:guide id="1" orient="horz" pos="3888">
          <p15:clr>
            <a:srgbClr val="A4A3A4"/>
          </p15:clr>
        </p15:guide>
        <p15:guide id="2" orient="horz" pos="1008">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Blank - Black">
    <p:bg>
      <p:bgPr>
        <a:solidFill>
          <a:srgbClr val="221F20"/>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4D7CC9F-EDC9-A6F7-DA66-4A306089A171}"/>
              </a:ext>
            </a:extLst>
          </p:cNvPr>
          <p:cNvSpPr>
            <a:spLocks noGrp="1"/>
          </p:cNvSpPr>
          <p:nvPr>
            <p:ph type="dt" sz="half" idx="10"/>
          </p:nvPr>
        </p:nvSpPr>
        <p:spPr/>
        <p:txBody>
          <a:bodyPr/>
          <a:lstStyle/>
          <a:p>
            <a:fld id="{CD41C263-3501-4369-A962-62B6BF915CDE}" type="datetime3">
              <a:rPr lang="en-US" smtClean="0"/>
              <a:t>5 January 2026</a:t>
            </a:fld>
            <a:endParaRPr lang="en-US"/>
          </a:p>
        </p:txBody>
      </p:sp>
      <p:sp>
        <p:nvSpPr>
          <p:cNvPr id="4" name="Slide Number Placeholder 3">
            <a:extLst>
              <a:ext uri="{FF2B5EF4-FFF2-40B4-BE49-F238E27FC236}">
                <a16:creationId xmlns:a16="http://schemas.microsoft.com/office/drawing/2014/main" id="{F09D9C3A-06B5-D7B7-AE0A-005090EAD783}"/>
              </a:ext>
            </a:extLst>
          </p:cNvPr>
          <p:cNvSpPr>
            <a:spLocks noGrp="1"/>
          </p:cNvSpPr>
          <p:nvPr>
            <p:ph type="sldNum" sz="quarter" idx="11"/>
          </p:nvPr>
        </p:nvSpPr>
        <p:spPr/>
        <p:txBody>
          <a:bodyPr/>
          <a:lstStyle/>
          <a:p>
            <a:fld id="{64E5BE4B-2FBF-4174-9E62-85FAD1CB43A6}" type="slidenum">
              <a:rPr lang="en-US" smtClean="0"/>
              <a:pPr/>
              <a:t>‹#›</a:t>
            </a:fld>
            <a:endParaRPr lang="en-US"/>
          </a:p>
        </p:txBody>
      </p:sp>
      <p:sp>
        <p:nvSpPr>
          <p:cNvPr id="11" name="Rectangle 15">
            <a:extLst>
              <a:ext uri="{FF2B5EF4-FFF2-40B4-BE49-F238E27FC236}">
                <a16:creationId xmlns:a16="http://schemas.microsoft.com/office/drawing/2014/main" id="{B76758EE-15B3-7721-5E75-E147C8870680}"/>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sp>
        <p:nvSpPr>
          <p:cNvPr id="12" name="Rectangle 11">
            <a:extLst>
              <a:ext uri="{FF2B5EF4-FFF2-40B4-BE49-F238E27FC236}">
                <a16:creationId xmlns:a16="http://schemas.microsoft.com/office/drawing/2014/main" id="{7CC5DC3A-1F9F-1C52-8FA1-007E776E4AAA}"/>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a:solidFill>
                  <a:schemeClr val="tx1"/>
                </a:solidFill>
                <a:latin typeface="+mn-lt"/>
                <a:cs typeface="Arial Bold" panose="020B0704020202020204" pitchFamily="34" charset="0"/>
              </a:rPr>
              <a:t>EDIT CONTROL STATEMENT UNDER &gt; VIEW &gt; SLIDE MASTER &gt; SCROLL TO TOP &gt; CHANGE HEADER AND FOOTER</a:t>
            </a:r>
          </a:p>
        </p:txBody>
      </p:sp>
      <p:pic>
        <p:nvPicPr>
          <p:cNvPr id="2" name="Picture 1">
            <a:extLst>
              <a:ext uri="{FF2B5EF4-FFF2-40B4-BE49-F238E27FC236}">
                <a16:creationId xmlns:a16="http://schemas.microsoft.com/office/drawing/2014/main" id="{69D1ED16-EB0F-ACBF-80D9-A9A76A8D7524}"/>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3886059629"/>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3888">
          <p15:clr>
            <a:srgbClr val="A4A3A4"/>
          </p15:clr>
        </p15:guide>
        <p15:guide id="2" orient="horz" pos="1008">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rgbClr val="221F20"/>
        </a:solidFill>
        <a:effectLst/>
      </p:bgPr>
    </p:bg>
    <p:spTree>
      <p:nvGrpSpPr>
        <p:cNvPr id="1" name=""/>
        <p:cNvGrpSpPr/>
        <p:nvPr/>
      </p:nvGrpSpPr>
      <p:grpSpPr>
        <a:xfrm>
          <a:off x="0" y="0"/>
          <a:ext cx="0" cy="0"/>
          <a:chOff x="0" y="0"/>
          <a:chExt cx="0" cy="0"/>
        </a:xfrm>
      </p:grpSpPr>
      <p:sp>
        <p:nvSpPr>
          <p:cNvPr id="7" name="TextBox">
            <a:extLst>
              <a:ext uri="{FF2B5EF4-FFF2-40B4-BE49-F238E27FC236}">
                <a16:creationId xmlns:a16="http://schemas.microsoft.com/office/drawing/2014/main" id="{9FBB499C-D22E-E02E-342C-293D573F4036}"/>
              </a:ext>
            </a:extLst>
          </p:cNvPr>
          <p:cNvSpPr txBox="1"/>
          <p:nvPr/>
        </p:nvSpPr>
        <p:spPr>
          <a:xfrm>
            <a:off x="411162" y="1611630"/>
            <a:ext cx="8321040" cy="1028700"/>
          </a:xfrm>
          <a:prstGeom prst="rect">
            <a:avLst/>
          </a:prstGeom>
          <a:noFill/>
        </p:spPr>
        <p:txBody>
          <a:bodyPr wrap="square" lIns="0" tIns="0" rIns="0" bIns="0" rtlCol="0">
            <a:noAutofit/>
          </a:bodyPr>
          <a:lstStyle/>
          <a:p>
            <a:pPr marL="0" indent="0">
              <a:lnSpc>
                <a:spcPct val="90000"/>
              </a:lnSpc>
              <a:spcBef>
                <a:spcPts val="0"/>
              </a:spcBef>
              <a:buSzPct val="100000"/>
              <a:buFontTx/>
              <a:buNone/>
            </a:pPr>
            <a:r>
              <a:rPr lang="en-US" sz="3600" cap="all" baseline="0">
                <a:solidFill>
                  <a:srgbClr val="FFCC01"/>
                </a:solidFill>
              </a:rPr>
              <a:t>THANK YOU.</a:t>
            </a:r>
          </a:p>
        </p:txBody>
      </p:sp>
      <p:sp>
        <p:nvSpPr>
          <p:cNvPr id="5" name="Text Placeholder 1">
            <a:extLst>
              <a:ext uri="{FF2B5EF4-FFF2-40B4-BE49-F238E27FC236}">
                <a16:creationId xmlns:a16="http://schemas.microsoft.com/office/drawing/2014/main" id="{900DDD06-33DA-C48B-4271-22D241C5EC75}"/>
              </a:ext>
            </a:extLst>
          </p:cNvPr>
          <p:cNvSpPr>
            <a:spLocks noGrp="1"/>
          </p:cNvSpPr>
          <p:nvPr>
            <p:ph type="body" sz="quarter" idx="10" hasCustomPrompt="1"/>
          </p:nvPr>
        </p:nvSpPr>
        <p:spPr>
          <a:xfrm>
            <a:off x="411164" y="3614561"/>
            <a:ext cx="4024312" cy="1028699"/>
          </a:xfrm>
        </p:spPr>
        <p:txBody>
          <a:bodyPr anchor="b" anchorCtr="0"/>
          <a:lstStyle>
            <a:lvl1pPr marL="0" indent="0">
              <a:spcBef>
                <a:spcPts val="0"/>
              </a:spcBef>
              <a:buFontTx/>
              <a:buNone/>
              <a:defRPr sz="900"/>
            </a:lvl1pPr>
            <a:lvl2pPr marL="0" indent="0">
              <a:spcBef>
                <a:spcPts val="0"/>
              </a:spcBef>
              <a:buFontTx/>
              <a:buNone/>
              <a:defRPr sz="900"/>
            </a:lvl2pPr>
            <a:lvl3pPr marL="0" indent="0">
              <a:spcBef>
                <a:spcPts val="0"/>
              </a:spcBef>
              <a:buFontTx/>
              <a:buNone/>
              <a:defRPr sz="900"/>
            </a:lvl3pPr>
            <a:lvl4pPr marL="0" indent="0">
              <a:spcBef>
                <a:spcPts val="0"/>
              </a:spcBef>
              <a:buFontTx/>
              <a:buNone/>
              <a:defRPr sz="900"/>
            </a:lvl4pPr>
            <a:lvl5pPr marL="0" indent="0">
              <a:spcBef>
                <a:spcPts val="0"/>
              </a:spcBef>
              <a:buFontTx/>
              <a:buNone/>
              <a:defRPr sz="900"/>
            </a:lvl5pPr>
            <a:lvl6pPr marL="0" indent="0">
              <a:spcBef>
                <a:spcPts val="0"/>
              </a:spcBef>
              <a:buFontTx/>
              <a:buNone/>
              <a:defRPr sz="900"/>
            </a:lvl6pPr>
            <a:lvl7pPr marL="0" indent="0">
              <a:spcBef>
                <a:spcPts val="0"/>
              </a:spcBef>
              <a:buFontTx/>
              <a:buNone/>
              <a:defRPr sz="900"/>
            </a:lvl7pPr>
            <a:lvl8pPr marL="0" indent="0">
              <a:spcBef>
                <a:spcPts val="0"/>
              </a:spcBef>
              <a:buFontTx/>
              <a:buNone/>
              <a:defRPr sz="900"/>
            </a:lvl8pPr>
            <a:lvl9pPr marL="0" indent="0">
              <a:spcBef>
                <a:spcPts val="0"/>
              </a:spcBef>
              <a:buFontTx/>
              <a:buNone/>
              <a:defRPr sz="900"/>
            </a:lvl9pPr>
          </a:lstStyle>
          <a:p>
            <a:pPr lvl="0"/>
            <a:r>
              <a:rPr lang="en-US"/>
              <a:t>[Optional contact information]</a:t>
            </a:r>
          </a:p>
        </p:txBody>
      </p:sp>
      <p:sp>
        <p:nvSpPr>
          <p:cNvPr id="2" name="Date Placeholder 1">
            <a:extLst>
              <a:ext uri="{FF2B5EF4-FFF2-40B4-BE49-F238E27FC236}">
                <a16:creationId xmlns:a16="http://schemas.microsoft.com/office/drawing/2014/main" id="{8D632A57-06FC-652E-6EE4-1F70D322E5B3}"/>
              </a:ext>
            </a:extLst>
          </p:cNvPr>
          <p:cNvSpPr>
            <a:spLocks noGrp="1"/>
          </p:cNvSpPr>
          <p:nvPr>
            <p:ph type="dt" sz="half" idx="11"/>
          </p:nvPr>
        </p:nvSpPr>
        <p:spPr/>
        <p:txBody>
          <a:bodyPr/>
          <a:lstStyle/>
          <a:p>
            <a:fld id="{B06F3EBE-B2E8-4992-9F00-9E4B44F057C0}" type="datetime3">
              <a:rPr lang="en-US" smtClean="0"/>
              <a:t>5 January 2026</a:t>
            </a:fld>
            <a:endParaRPr lang="en-US"/>
          </a:p>
        </p:txBody>
      </p:sp>
      <p:sp>
        <p:nvSpPr>
          <p:cNvPr id="4" name="Slide Number Placeholder 3">
            <a:extLst>
              <a:ext uri="{FF2B5EF4-FFF2-40B4-BE49-F238E27FC236}">
                <a16:creationId xmlns:a16="http://schemas.microsoft.com/office/drawing/2014/main" id="{69E1E829-FABB-578E-0154-2C87BBF4E6A0}"/>
              </a:ext>
            </a:extLst>
          </p:cNvPr>
          <p:cNvSpPr>
            <a:spLocks noGrp="1"/>
          </p:cNvSpPr>
          <p:nvPr>
            <p:ph type="sldNum" sz="quarter" idx="12"/>
          </p:nvPr>
        </p:nvSpPr>
        <p:spPr/>
        <p:txBody>
          <a:bodyPr/>
          <a:lstStyle/>
          <a:p>
            <a:fld id="{64E5BE4B-2FBF-4174-9E62-85FAD1CB43A6}" type="slidenum">
              <a:rPr lang="en-US" smtClean="0"/>
              <a:pPr/>
              <a:t>‹#›</a:t>
            </a:fld>
            <a:endParaRPr lang="en-US"/>
          </a:p>
        </p:txBody>
      </p:sp>
      <p:pic>
        <p:nvPicPr>
          <p:cNvPr id="6" name="Picture 5">
            <a:extLst>
              <a:ext uri="{FF2B5EF4-FFF2-40B4-BE49-F238E27FC236}">
                <a16:creationId xmlns:a16="http://schemas.microsoft.com/office/drawing/2014/main" id="{B3490B06-8AF4-4B9B-7F1E-C2E93EEF2F63}"/>
              </a:ext>
            </a:extLst>
          </p:cNvPr>
          <p:cNvPicPr>
            <a:picLocks noChangeAspect="1"/>
          </p:cNvPicPr>
          <p:nvPr/>
        </p:nvPicPr>
        <p:blipFill>
          <a:blip r:embed="rId2"/>
          <a:srcRect/>
          <a:stretch/>
        </p:blipFill>
        <p:spPr>
          <a:xfrm>
            <a:off x="7503462" y="308372"/>
            <a:ext cx="1222280" cy="358517"/>
          </a:xfrm>
          <a:prstGeom prst="rect">
            <a:avLst/>
          </a:prstGeom>
        </p:spPr>
      </p:pic>
    </p:spTree>
    <p:extLst>
      <p:ext uri="{BB962C8B-B14F-4D97-AF65-F5344CB8AC3E}">
        <p14:creationId xmlns:p14="http://schemas.microsoft.com/office/powerpoint/2010/main" val="1169879711"/>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Logo">
    <p:bg>
      <p:bgPr>
        <a:solidFill>
          <a:srgbClr val="221F20"/>
        </a:solidFill>
        <a:effectLst/>
      </p:bgPr>
    </p:bg>
    <p:spTree>
      <p:nvGrpSpPr>
        <p:cNvPr id="1" name=""/>
        <p:cNvGrpSpPr/>
        <p:nvPr/>
      </p:nvGrpSpPr>
      <p:grpSpPr>
        <a:xfrm>
          <a:off x="0" y="0"/>
          <a:ext cx="0" cy="0"/>
          <a:chOff x="0" y="0"/>
          <a:chExt cx="0" cy="0"/>
        </a:xfrm>
      </p:grpSpPr>
      <p:pic>
        <p:nvPicPr>
          <p:cNvPr id="2" name="U.S. Army" descr="U.S. Army">
            <a:extLst>
              <a:ext uri="{FF2B5EF4-FFF2-40B4-BE49-F238E27FC236}">
                <a16:creationId xmlns:a16="http://schemas.microsoft.com/office/drawing/2014/main" id="{0B06A788-76BC-690C-D43E-FC2BDE0FB202}"/>
              </a:ext>
            </a:extLst>
          </p:cNvPr>
          <p:cNvPicPr>
            <a:picLocks noChangeAspect="1"/>
          </p:cNvPicPr>
          <p:nvPr/>
        </p:nvPicPr>
        <p:blipFill>
          <a:blip r:embed="rId2"/>
          <a:stretch>
            <a:fillRect/>
          </a:stretch>
        </p:blipFill>
        <p:spPr bwMode="black">
          <a:xfrm>
            <a:off x="2120265" y="1645920"/>
            <a:ext cx="4903470" cy="1851660"/>
          </a:xfrm>
          <a:prstGeom prst="rect">
            <a:avLst/>
          </a:prstGeom>
        </p:spPr>
      </p:pic>
    </p:spTree>
    <p:extLst>
      <p:ext uri="{BB962C8B-B14F-4D97-AF65-F5344CB8AC3E}">
        <p14:creationId xmlns:p14="http://schemas.microsoft.com/office/powerpoint/2010/main" val="75480905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DEFAULT" type="blank">
  <p:cSld name="DEFAULT">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2897971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image" Target="../media/image2.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image" Target="../media/image1.pn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theme" Target="../theme/theme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685800" y="114210"/>
            <a:ext cx="7238700" cy="34263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6" name="Google Shape;56;p15"/>
          <p:cNvSpPr txBox="1">
            <a:spLocks noGrp="1"/>
          </p:cNvSpPr>
          <p:nvPr>
            <p:ph type="body" idx="1"/>
          </p:nvPr>
        </p:nvSpPr>
        <p:spPr>
          <a:xfrm>
            <a:off x="457110" y="1207170"/>
            <a:ext cx="4038390" cy="176769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7" name="Google Shape;57;p15"/>
          <p:cNvSpPr txBox="1">
            <a:spLocks noGrp="1"/>
          </p:cNvSpPr>
          <p:nvPr>
            <p:ph type="body" idx="2"/>
          </p:nvPr>
        </p:nvSpPr>
        <p:spPr>
          <a:xfrm>
            <a:off x="4648320" y="1207170"/>
            <a:ext cx="4038390" cy="176769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8" name="Google Shape;58;p15"/>
          <p:cNvSpPr txBox="1">
            <a:spLocks noGrp="1"/>
          </p:cNvSpPr>
          <p:nvPr>
            <p:ph type="body" idx="3"/>
          </p:nvPr>
        </p:nvSpPr>
        <p:spPr>
          <a:xfrm>
            <a:off x="457110" y="3089610"/>
            <a:ext cx="4038390" cy="176769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9" name="Google Shape;59;p15"/>
          <p:cNvSpPr txBox="1">
            <a:spLocks noGrp="1"/>
          </p:cNvSpPr>
          <p:nvPr>
            <p:ph type="body" idx="4"/>
          </p:nvPr>
        </p:nvSpPr>
        <p:spPr>
          <a:xfrm>
            <a:off x="4648320" y="3089610"/>
            <a:ext cx="4038390" cy="176769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70940C-8B04-CB4D-1B44-6768963C04C7}"/>
              </a:ext>
            </a:extLst>
          </p:cNvPr>
          <p:cNvPicPr>
            <a:picLocks noChangeAspect="1"/>
          </p:cNvPicPr>
          <p:nvPr/>
        </p:nvPicPr>
        <p:blipFill>
          <a:blip r:embed="rId33"/>
          <a:srcRect l="26274" t="67"/>
          <a:stretch>
            <a:fillRect/>
          </a:stretch>
        </p:blipFill>
        <p:spPr>
          <a:xfrm>
            <a:off x="7821386" y="308611"/>
            <a:ext cx="911133" cy="358278"/>
          </a:xfrm>
          <a:prstGeom prst="rect">
            <a:avLst/>
          </a:prstGeom>
        </p:spPr>
      </p:pic>
      <p:sp>
        <p:nvSpPr>
          <p:cNvPr id="2" name="Title Placeholder 1"/>
          <p:cNvSpPr>
            <a:spLocks noGrp="1"/>
          </p:cNvSpPr>
          <p:nvPr>
            <p:ph type="title"/>
          </p:nvPr>
        </p:nvSpPr>
        <p:spPr>
          <a:xfrm>
            <a:off x="411480" y="308611"/>
            <a:ext cx="6173470" cy="685800"/>
          </a:xfrm>
          <a:prstGeom prst="rect">
            <a:avLst/>
          </a:prstGeom>
        </p:spPr>
        <p:txBody>
          <a:bodyPr vert="horz" lIns="0" tIns="0" rIns="0" bIns="0" rtlCol="0" anchor="t" anchorCtr="0">
            <a:noAutofit/>
          </a:bodyPr>
          <a:lstStyle/>
          <a:p>
            <a:r>
              <a:rPr lang="en-US"/>
              <a:t>[Slide title]</a:t>
            </a:r>
          </a:p>
        </p:txBody>
      </p:sp>
      <p:sp>
        <p:nvSpPr>
          <p:cNvPr id="3" name="Text Placeholder 2"/>
          <p:cNvSpPr>
            <a:spLocks noGrp="1"/>
          </p:cNvSpPr>
          <p:nvPr>
            <p:ph type="body" idx="1"/>
          </p:nvPr>
        </p:nvSpPr>
        <p:spPr>
          <a:xfrm>
            <a:off x="411479" y="1200149"/>
            <a:ext cx="8321040" cy="3429000"/>
          </a:xfrm>
          <a:prstGeom prst="rect">
            <a:avLst/>
          </a:prstGeom>
        </p:spPr>
        <p:txBody>
          <a:bodyPr vert="horz" lIns="0" tIns="0" rIns="0" bIns="0" spcCol="36576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15">
            <a:extLst>
              <a:ext uri="{FF2B5EF4-FFF2-40B4-BE49-F238E27FC236}">
                <a16:creationId xmlns:a16="http://schemas.microsoft.com/office/drawing/2014/main" id="{A505B177-5D6D-67A3-C213-FBD8A41DB44D}"/>
              </a:ext>
            </a:extLst>
          </p:cNvPr>
          <p:cNvSpPr>
            <a:spLocks noChangeArrowheads="1"/>
          </p:cNvSpPr>
          <p:nvPr/>
        </p:nvSpPr>
        <p:spPr bwMode="auto">
          <a:xfrm>
            <a:off x="1040130" y="4970376"/>
            <a:ext cx="7063740" cy="173124"/>
          </a:xfrm>
          <a:prstGeom prst="rect">
            <a:avLst/>
          </a:prstGeom>
          <a:noFill/>
          <a:ln w="9525">
            <a:noFill/>
            <a:miter lim="800000"/>
            <a:headEnd/>
            <a:tailEnd/>
          </a:ln>
        </p:spPr>
        <p:txBody>
          <a:bodyPr wrap="square" lIns="0" rIns="0" anchor="b">
            <a:spAutoFit/>
          </a:bodyPr>
          <a:lstStyle/>
          <a:p>
            <a:pPr algn="ctr">
              <a:defRPr/>
            </a:pPr>
            <a:r>
              <a:rPr lang="en-US" sz="525" b="1" dirty="0">
                <a:solidFill>
                  <a:srgbClr val="2DAA27"/>
                </a:solidFill>
                <a:latin typeface="+mn-lt"/>
                <a:cs typeface="Arial Bold" panose="020B0704020202020204" pitchFamily="34" charset="0"/>
              </a:rPr>
              <a:t>UNCLASSIFIED / GENERAL</a:t>
            </a:r>
          </a:p>
        </p:txBody>
      </p:sp>
      <p:sp>
        <p:nvSpPr>
          <p:cNvPr id="6" name="Rectangle 5">
            <a:extLst>
              <a:ext uri="{FF2B5EF4-FFF2-40B4-BE49-F238E27FC236}">
                <a16:creationId xmlns:a16="http://schemas.microsoft.com/office/drawing/2014/main" id="{B1B11D7F-02E5-4718-D558-9A38AEFE4A3F}"/>
              </a:ext>
            </a:extLst>
          </p:cNvPr>
          <p:cNvSpPr>
            <a:spLocks noChangeArrowheads="1"/>
          </p:cNvSpPr>
          <p:nvPr/>
        </p:nvSpPr>
        <p:spPr bwMode="auto">
          <a:xfrm>
            <a:off x="1040130" y="0"/>
            <a:ext cx="7063740" cy="173124"/>
          </a:xfrm>
          <a:prstGeom prst="rect">
            <a:avLst/>
          </a:prstGeom>
          <a:noFill/>
          <a:ln w="9525">
            <a:noFill/>
            <a:miter lim="800000"/>
            <a:headEnd/>
            <a:tailEnd/>
          </a:ln>
        </p:spPr>
        <p:txBody>
          <a:bodyPr wrap="square" anchor="t" anchorCtr="0">
            <a:spAutoFit/>
          </a:bodyPr>
          <a:lstStyle/>
          <a:p>
            <a:pPr algn="ctr">
              <a:defRPr/>
            </a:pPr>
            <a:r>
              <a:rPr lang="en-US" sz="525" b="1" dirty="0">
                <a:solidFill>
                  <a:srgbClr val="2DAA27"/>
                </a:solidFill>
                <a:latin typeface="+mn-lt"/>
                <a:cs typeface="Arial Bold" panose="020B0704020202020204" pitchFamily="34" charset="0"/>
              </a:rPr>
              <a:t>UNCLASSIFIED / GENERAL</a:t>
            </a:r>
          </a:p>
        </p:txBody>
      </p:sp>
      <p:sp>
        <p:nvSpPr>
          <p:cNvPr id="13" name="Date Placeholder 12">
            <a:extLst>
              <a:ext uri="{FF2B5EF4-FFF2-40B4-BE49-F238E27FC236}">
                <a16:creationId xmlns:a16="http://schemas.microsoft.com/office/drawing/2014/main" id="{B598B6A5-7EA2-1E58-A263-9A08F2A4D5DB}"/>
              </a:ext>
            </a:extLst>
          </p:cNvPr>
          <p:cNvSpPr>
            <a:spLocks noGrp="1"/>
          </p:cNvSpPr>
          <p:nvPr>
            <p:ph type="dt" sz="half" idx="2"/>
          </p:nvPr>
        </p:nvSpPr>
        <p:spPr>
          <a:xfrm>
            <a:off x="410766" y="4972050"/>
            <a:ext cx="617934" cy="171450"/>
          </a:xfrm>
          <a:prstGeom prst="rect">
            <a:avLst/>
          </a:prstGeom>
        </p:spPr>
        <p:txBody>
          <a:bodyPr vert="horz" lIns="0" tIns="45720" rIns="0" bIns="45720" rtlCol="0" anchor="b" anchorCtr="0"/>
          <a:lstStyle>
            <a:lvl1pPr algn="l">
              <a:defRPr sz="525" b="1">
                <a:solidFill>
                  <a:schemeClr val="tx1"/>
                </a:solidFill>
              </a:defRPr>
            </a:lvl1pPr>
          </a:lstStyle>
          <a:p>
            <a:fld id="{CABCB1B0-B6E5-4DD1-BB55-95C076D6C0C8}" type="datetime3">
              <a:rPr lang="en-US" smtClean="0"/>
              <a:t>5 January 2026</a:t>
            </a:fld>
            <a:endParaRPr lang="en-US"/>
          </a:p>
        </p:txBody>
      </p:sp>
      <p:sp>
        <p:nvSpPr>
          <p:cNvPr id="14" name="Slide Number Placeholder 13">
            <a:extLst>
              <a:ext uri="{FF2B5EF4-FFF2-40B4-BE49-F238E27FC236}">
                <a16:creationId xmlns:a16="http://schemas.microsoft.com/office/drawing/2014/main" id="{FFA4C418-D296-ED76-977B-4AA2E1E8237F}"/>
              </a:ext>
            </a:extLst>
          </p:cNvPr>
          <p:cNvSpPr>
            <a:spLocks noGrp="1"/>
          </p:cNvSpPr>
          <p:nvPr>
            <p:ph type="sldNum" sz="quarter" idx="4"/>
          </p:nvPr>
        </p:nvSpPr>
        <p:spPr>
          <a:xfrm>
            <a:off x="8408037" y="4972050"/>
            <a:ext cx="331501" cy="171450"/>
          </a:xfrm>
          <a:prstGeom prst="rect">
            <a:avLst/>
          </a:prstGeom>
        </p:spPr>
        <p:txBody>
          <a:bodyPr vert="horz" lIns="0" tIns="45720" rIns="0" bIns="45720" rtlCol="0" anchor="b" anchorCtr="0"/>
          <a:lstStyle>
            <a:lvl1pPr algn="r">
              <a:defRPr sz="525" b="1">
                <a:solidFill>
                  <a:schemeClr val="tx1"/>
                </a:solidFill>
              </a:defRPr>
            </a:lvl1pPr>
          </a:lstStyle>
          <a:p>
            <a:pPr marL="0" lvl="0" indent="0" algn="r" rtl="0">
              <a:spcBef>
                <a:spcPts val="0"/>
              </a:spcBef>
              <a:spcAft>
                <a:spcPts val="0"/>
              </a:spcAft>
              <a:buNone/>
            </a:pPr>
            <a:fld id="{00000000-1234-1234-1234-123412341234}" type="slidenum">
              <a:rPr lang="en" smtClean="0"/>
              <a:t>‹#›</a:t>
            </a:fld>
            <a:endParaRPr lang="en"/>
          </a:p>
        </p:txBody>
      </p:sp>
      <p:pic>
        <p:nvPicPr>
          <p:cNvPr id="10" name="Picture 9" descr="A picture containing icon&#10;&#10;AI-generated content may be incorrect.">
            <a:extLst>
              <a:ext uri="{FF2B5EF4-FFF2-40B4-BE49-F238E27FC236}">
                <a16:creationId xmlns:a16="http://schemas.microsoft.com/office/drawing/2014/main" id="{84A6E5DC-D173-77B5-CFA6-9D4A8EBB00CD}"/>
              </a:ext>
            </a:extLst>
          </p:cNvPr>
          <p:cNvPicPr>
            <a:picLocks noChangeAspect="1"/>
          </p:cNvPicPr>
          <p:nvPr/>
        </p:nvPicPr>
        <p:blipFill>
          <a:blip r:embed="rId34"/>
          <a:stretch>
            <a:fillRect/>
          </a:stretch>
        </p:blipFill>
        <p:spPr>
          <a:xfrm>
            <a:off x="7444515" y="318065"/>
            <a:ext cx="376871" cy="358278"/>
          </a:xfrm>
          <a:prstGeom prst="rect">
            <a:avLst/>
          </a:prstGeom>
        </p:spPr>
      </p:pic>
    </p:spTree>
    <p:extLst>
      <p:ext uri="{BB962C8B-B14F-4D97-AF65-F5344CB8AC3E}">
        <p14:creationId xmlns:p14="http://schemas.microsoft.com/office/powerpoint/2010/main" val="183973215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Lst>
  <p:hf sldNum="0" hdr="0" ftr="0" dt="0"/>
  <p:txStyles>
    <p:titleStyle>
      <a:lvl1pPr algn="l" defTabSz="685800" rtl="0" eaLnBrk="1" latinLnBrk="0" hangingPunct="1">
        <a:lnSpc>
          <a:spcPct val="90000"/>
        </a:lnSpc>
        <a:spcBef>
          <a:spcPct val="0"/>
        </a:spcBef>
        <a:buNone/>
        <a:defRPr sz="2400" kern="1200" cap="all"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750"/>
        </a:spcBef>
        <a:buFont typeface="Arial" panose="020B0604020202020204" pitchFamily="34" charset="0"/>
        <a:buChar char="▪"/>
        <a:defRPr sz="1275" kern="1200">
          <a:solidFill>
            <a:schemeClr val="tx1"/>
          </a:solidFill>
          <a:latin typeface="+mn-lt"/>
          <a:ea typeface="+mn-ea"/>
          <a:cs typeface="+mn-cs"/>
        </a:defRPr>
      </a:lvl1pPr>
      <a:lvl2pPr marL="27432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2pPr>
      <a:lvl3pPr marL="41148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3pPr>
      <a:lvl4pPr marL="54864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4pPr>
      <a:lvl5pPr marL="68580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5pPr>
      <a:lvl6pPr marL="82296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6pPr>
      <a:lvl7pPr marL="96012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7pPr>
      <a:lvl8pPr marL="109728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8pPr>
      <a:lvl9pPr marL="1234440" indent="-137160" algn="l" defTabSz="685800" rtl="0" eaLnBrk="1" latinLnBrk="0" hangingPunct="1">
        <a:lnSpc>
          <a:spcPct val="95000"/>
        </a:lnSpc>
        <a:spcBef>
          <a:spcPts val="375"/>
        </a:spcBef>
        <a:buFont typeface="Arial" panose="020B0604020202020204" pitchFamily="34" charset="0"/>
        <a:buChar char="–"/>
        <a:defRPr sz="1275" kern="1200">
          <a:solidFill>
            <a:schemeClr val="tx1"/>
          </a:solidFill>
          <a:latin typeface="+mn-lt"/>
          <a:ea typeface="+mn-ea"/>
          <a:cs typeface="+mn-cs"/>
        </a:defRPr>
      </a:lvl9pPr>
    </p:bodyStyle>
    <p:otherStyle>
      <a:defPPr>
        <a:defRPr lang="en-US"/>
      </a:defPPr>
      <a:lvl1pPr marL="0" algn="l" defTabSz="685800" rtl="0" eaLnBrk="1" latinLnBrk="0" hangingPunct="1">
        <a:defRPr sz="1275" kern="1200">
          <a:solidFill>
            <a:schemeClr val="tx1"/>
          </a:solidFill>
          <a:latin typeface="+mn-lt"/>
          <a:ea typeface="+mn-ea"/>
          <a:cs typeface="+mn-cs"/>
        </a:defRPr>
      </a:lvl1pPr>
      <a:lvl2pPr marL="342900" algn="l" defTabSz="685800" rtl="0" eaLnBrk="1" latinLnBrk="0" hangingPunct="1">
        <a:defRPr sz="1275" kern="1200">
          <a:solidFill>
            <a:schemeClr val="tx1"/>
          </a:solidFill>
          <a:latin typeface="+mn-lt"/>
          <a:ea typeface="+mn-ea"/>
          <a:cs typeface="+mn-cs"/>
        </a:defRPr>
      </a:lvl2pPr>
      <a:lvl3pPr marL="685800" algn="l" defTabSz="685800" rtl="0" eaLnBrk="1" latinLnBrk="0" hangingPunct="1">
        <a:defRPr sz="1275" kern="1200">
          <a:solidFill>
            <a:schemeClr val="tx1"/>
          </a:solidFill>
          <a:latin typeface="+mn-lt"/>
          <a:ea typeface="+mn-ea"/>
          <a:cs typeface="+mn-cs"/>
        </a:defRPr>
      </a:lvl3pPr>
      <a:lvl4pPr marL="1028700" algn="l" defTabSz="685800" rtl="0" eaLnBrk="1" latinLnBrk="0" hangingPunct="1">
        <a:defRPr sz="1275" kern="1200">
          <a:solidFill>
            <a:schemeClr val="tx1"/>
          </a:solidFill>
          <a:latin typeface="+mn-lt"/>
          <a:ea typeface="+mn-ea"/>
          <a:cs typeface="+mn-cs"/>
        </a:defRPr>
      </a:lvl4pPr>
      <a:lvl5pPr marL="1371600" algn="l" defTabSz="685800" rtl="0" eaLnBrk="1" latinLnBrk="0" hangingPunct="1">
        <a:defRPr sz="1275" kern="1200">
          <a:solidFill>
            <a:schemeClr val="tx1"/>
          </a:solidFill>
          <a:latin typeface="+mn-lt"/>
          <a:ea typeface="+mn-ea"/>
          <a:cs typeface="+mn-cs"/>
        </a:defRPr>
      </a:lvl5pPr>
      <a:lvl6pPr marL="1714500" algn="l" defTabSz="685800" rtl="0" eaLnBrk="1" latinLnBrk="0" hangingPunct="1">
        <a:defRPr sz="1275" kern="1200">
          <a:solidFill>
            <a:schemeClr val="tx1"/>
          </a:solidFill>
          <a:latin typeface="+mn-lt"/>
          <a:ea typeface="+mn-ea"/>
          <a:cs typeface="+mn-cs"/>
        </a:defRPr>
      </a:lvl6pPr>
      <a:lvl7pPr marL="2057400" algn="l" defTabSz="685800" rtl="0" eaLnBrk="1" latinLnBrk="0" hangingPunct="1">
        <a:defRPr sz="1275" kern="1200">
          <a:solidFill>
            <a:schemeClr val="tx1"/>
          </a:solidFill>
          <a:latin typeface="+mn-lt"/>
          <a:ea typeface="+mn-ea"/>
          <a:cs typeface="+mn-cs"/>
        </a:defRPr>
      </a:lvl7pPr>
      <a:lvl8pPr marL="2400300" algn="l" defTabSz="685800" rtl="0" eaLnBrk="1" latinLnBrk="0" hangingPunct="1">
        <a:defRPr sz="1275" kern="1200">
          <a:solidFill>
            <a:schemeClr val="tx1"/>
          </a:solidFill>
          <a:latin typeface="+mn-lt"/>
          <a:ea typeface="+mn-ea"/>
          <a:cs typeface="+mn-cs"/>
        </a:defRPr>
      </a:lvl8pPr>
      <a:lvl9pPr marL="2743200" algn="l" defTabSz="685800" rtl="0" eaLnBrk="1" latinLnBrk="0" hangingPunct="1">
        <a:defRPr sz="127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
          <p15:clr>
            <a:srgbClr val="F26B43"/>
          </p15:clr>
        </p15:guide>
        <p15:guide id="2" pos="345">
          <p15:clr>
            <a:srgbClr val="F26B43"/>
          </p15:clr>
        </p15:guide>
        <p15:guide id="3" pos="7335">
          <p15:clr>
            <a:srgbClr val="F26B43"/>
          </p15:clr>
        </p15:guide>
        <p15:guide id="4" orient="horz" pos="4061">
          <p15:clr>
            <a:srgbClr val="F26B43"/>
          </p15:clr>
        </p15:guide>
        <p15:guide id="6" pos="1018">
          <p15:clr>
            <a:srgbClr val="A4A3A4"/>
          </p15:clr>
        </p15:guide>
        <p15:guide id="7" pos="1248">
          <p15:clr>
            <a:srgbClr val="A4A3A4"/>
          </p15:clr>
        </p15:guide>
        <p15:guide id="8" pos="2148">
          <p15:clr>
            <a:srgbClr val="A4A3A4"/>
          </p15:clr>
        </p15:guide>
        <p15:guide id="9" pos="3052">
          <p15:clr>
            <a:srgbClr val="A4A3A4"/>
          </p15:clr>
        </p15:guide>
        <p15:guide id="10" pos="3954">
          <p15:clr>
            <a:srgbClr val="A4A3A4"/>
          </p15:clr>
        </p15:guide>
        <p15:guide id="11" pos="3724">
          <p15:clr>
            <a:srgbClr val="A4A3A4"/>
          </p15:clr>
        </p15:guide>
        <p15:guide id="12" pos="4858">
          <p15:clr>
            <a:srgbClr val="A4A3A4"/>
          </p15:clr>
        </p15:guide>
        <p15:guide id="13" pos="5784">
          <p15:clr>
            <a:srgbClr val="A4A3A4"/>
          </p15:clr>
        </p15:guide>
        <p15:guide id="14" pos="6660">
          <p15:clr>
            <a:srgbClr val="A4A3A4"/>
          </p15:clr>
        </p15:guide>
        <p15:guide id="15" pos="1920">
          <p15:clr>
            <a:srgbClr val="A4A3A4"/>
          </p15:clr>
        </p15:guide>
        <p15:guide id="16" pos="2822">
          <p15:clr>
            <a:srgbClr val="A4A3A4"/>
          </p15:clr>
        </p15:guide>
        <p15:guide id="17" pos="4626">
          <p15:clr>
            <a:srgbClr val="A4A3A4"/>
          </p15:clr>
        </p15:guide>
        <p15:guide id="18" pos="5530">
          <p15:clr>
            <a:srgbClr val="A4A3A4"/>
          </p15:clr>
        </p15:guide>
        <p15:guide id="19" pos="6434">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CEDCD1-8A82-A4DE-9B35-46F95FAC732A}"/>
              </a:ext>
            </a:extLst>
          </p:cNvPr>
          <p:cNvSpPr>
            <a:spLocks noGrp="1"/>
          </p:cNvSpPr>
          <p:nvPr>
            <p:ph type="dt" sz="half" idx="49"/>
          </p:nvPr>
        </p:nvSpPr>
        <p:spPr/>
        <p:txBody>
          <a:bodyPr/>
          <a:lstStyle/>
          <a:p>
            <a:fld id="{7A3E0868-4E26-4CDC-8A56-D70E2D8B12FE}" type="datetime3">
              <a:rPr lang="en-US" smtClean="0"/>
              <a:t>5 January 2026</a:t>
            </a:fld>
            <a:endParaRPr lang="en-US"/>
          </a:p>
        </p:txBody>
      </p:sp>
      <p:sp>
        <p:nvSpPr>
          <p:cNvPr id="3" name="Slide Number Placeholder 2">
            <a:extLst>
              <a:ext uri="{FF2B5EF4-FFF2-40B4-BE49-F238E27FC236}">
                <a16:creationId xmlns:a16="http://schemas.microsoft.com/office/drawing/2014/main" id="{EDFC473F-A75E-4DC2-8570-AE774BD728DD}"/>
              </a:ext>
            </a:extLst>
          </p:cNvPr>
          <p:cNvSpPr>
            <a:spLocks noGrp="1"/>
          </p:cNvSpPr>
          <p:nvPr>
            <p:ph type="sldNum" sz="quarter" idx="50"/>
          </p:nvPr>
        </p:nvSpPr>
        <p:spPr/>
        <p:txBody>
          <a:bodyPr/>
          <a:lstStyle/>
          <a:p>
            <a:fld id="{64E5BE4B-2FBF-4174-9E62-85FAD1CB43A6}" type="slidenum">
              <a:rPr lang="en-US" smtClean="0"/>
              <a:pPr/>
              <a:t>1</a:t>
            </a:fld>
            <a:endParaRPr lang="en-US"/>
          </a:p>
        </p:txBody>
      </p:sp>
      <p:sp>
        <p:nvSpPr>
          <p:cNvPr id="4" name="Text Placeholder 3">
            <a:extLst>
              <a:ext uri="{FF2B5EF4-FFF2-40B4-BE49-F238E27FC236}">
                <a16:creationId xmlns:a16="http://schemas.microsoft.com/office/drawing/2014/main" id="{B80DEDE9-4858-4C27-B4C6-4C6F58108368}"/>
              </a:ext>
            </a:extLst>
          </p:cNvPr>
          <p:cNvSpPr>
            <a:spLocks noGrp="1"/>
          </p:cNvSpPr>
          <p:nvPr>
            <p:ph type="body" sz="quarter" idx="39"/>
          </p:nvPr>
        </p:nvSpPr>
        <p:spPr/>
        <p:txBody>
          <a:bodyPr/>
          <a:lstStyle/>
          <a:p>
            <a:endParaRPr lang="en-US"/>
          </a:p>
        </p:txBody>
      </p:sp>
      <p:sp>
        <p:nvSpPr>
          <p:cNvPr id="5" name="Text Placeholder 4">
            <a:extLst>
              <a:ext uri="{FF2B5EF4-FFF2-40B4-BE49-F238E27FC236}">
                <a16:creationId xmlns:a16="http://schemas.microsoft.com/office/drawing/2014/main" id="{7FE8D803-C316-B231-5C32-BF98564CBF6E}"/>
              </a:ext>
            </a:extLst>
          </p:cNvPr>
          <p:cNvSpPr>
            <a:spLocks noGrp="1"/>
          </p:cNvSpPr>
          <p:nvPr>
            <p:ph type="body" sz="quarter" idx="40"/>
          </p:nvPr>
        </p:nvSpPr>
        <p:spPr/>
        <p:txBody>
          <a:bodyPr/>
          <a:lstStyle/>
          <a:p>
            <a:endParaRPr lang="en-US"/>
          </a:p>
        </p:txBody>
      </p:sp>
      <p:sp>
        <p:nvSpPr>
          <p:cNvPr id="6" name="Text Placeholder 5">
            <a:extLst>
              <a:ext uri="{FF2B5EF4-FFF2-40B4-BE49-F238E27FC236}">
                <a16:creationId xmlns:a16="http://schemas.microsoft.com/office/drawing/2014/main" id="{0E7DFB44-CB5A-D055-D208-29292EB83BA8}"/>
              </a:ext>
            </a:extLst>
          </p:cNvPr>
          <p:cNvSpPr>
            <a:spLocks noGrp="1"/>
          </p:cNvSpPr>
          <p:nvPr>
            <p:ph type="body" sz="quarter" idx="41"/>
          </p:nvPr>
        </p:nvSpPr>
        <p:spPr/>
        <p:txBody>
          <a:bodyPr/>
          <a:lstStyle/>
          <a:p>
            <a:endParaRPr lang="en-US"/>
          </a:p>
        </p:txBody>
      </p:sp>
      <p:sp>
        <p:nvSpPr>
          <p:cNvPr id="7" name="Text Placeholder 6">
            <a:extLst>
              <a:ext uri="{FF2B5EF4-FFF2-40B4-BE49-F238E27FC236}">
                <a16:creationId xmlns:a16="http://schemas.microsoft.com/office/drawing/2014/main" id="{1E27A23D-1264-C18B-8704-3BB8D3DDA814}"/>
              </a:ext>
            </a:extLst>
          </p:cNvPr>
          <p:cNvSpPr>
            <a:spLocks noGrp="1"/>
          </p:cNvSpPr>
          <p:nvPr>
            <p:ph type="body" sz="quarter" idx="42"/>
          </p:nvPr>
        </p:nvSpPr>
        <p:spPr/>
        <p:txBody>
          <a:bodyPr/>
          <a:lstStyle/>
          <a:p>
            <a:endParaRPr lang="en-US"/>
          </a:p>
        </p:txBody>
      </p:sp>
      <p:sp>
        <p:nvSpPr>
          <p:cNvPr id="8" name="Text Placeholder 7">
            <a:extLst>
              <a:ext uri="{FF2B5EF4-FFF2-40B4-BE49-F238E27FC236}">
                <a16:creationId xmlns:a16="http://schemas.microsoft.com/office/drawing/2014/main" id="{355E2838-989D-7DF0-B18F-588792413AF1}"/>
              </a:ext>
            </a:extLst>
          </p:cNvPr>
          <p:cNvSpPr>
            <a:spLocks noGrp="1"/>
          </p:cNvSpPr>
          <p:nvPr>
            <p:ph type="body" sz="quarter" idx="43"/>
          </p:nvPr>
        </p:nvSpPr>
        <p:spPr/>
        <p:txBody>
          <a:bodyPr/>
          <a:lstStyle/>
          <a:p>
            <a:endParaRPr lang="en-US"/>
          </a:p>
        </p:txBody>
      </p:sp>
      <p:sp>
        <p:nvSpPr>
          <p:cNvPr id="9" name="Text Placeholder 8">
            <a:extLst>
              <a:ext uri="{FF2B5EF4-FFF2-40B4-BE49-F238E27FC236}">
                <a16:creationId xmlns:a16="http://schemas.microsoft.com/office/drawing/2014/main" id="{A7B0621F-5C65-6818-0B88-534447F06CAF}"/>
              </a:ext>
            </a:extLst>
          </p:cNvPr>
          <p:cNvSpPr>
            <a:spLocks noGrp="1"/>
          </p:cNvSpPr>
          <p:nvPr>
            <p:ph type="body" sz="quarter" idx="44"/>
          </p:nvPr>
        </p:nvSpPr>
        <p:spPr/>
        <p:txBody>
          <a:bodyPr/>
          <a:lstStyle/>
          <a:p>
            <a:endParaRPr lang="en-US" dirty="0"/>
          </a:p>
        </p:txBody>
      </p:sp>
      <p:sp>
        <p:nvSpPr>
          <p:cNvPr id="10" name="Text Placeholder 9">
            <a:extLst>
              <a:ext uri="{FF2B5EF4-FFF2-40B4-BE49-F238E27FC236}">
                <a16:creationId xmlns:a16="http://schemas.microsoft.com/office/drawing/2014/main" id="{0CF84DC2-27D1-49EA-21F0-873B61A43794}"/>
              </a:ext>
            </a:extLst>
          </p:cNvPr>
          <p:cNvSpPr>
            <a:spLocks noGrp="1"/>
          </p:cNvSpPr>
          <p:nvPr>
            <p:ph type="body" sz="quarter" idx="45"/>
          </p:nvPr>
        </p:nvSpPr>
        <p:spPr/>
        <p:txBody>
          <a:bodyPr/>
          <a:lstStyle/>
          <a:p>
            <a:endParaRPr lang="en-US"/>
          </a:p>
        </p:txBody>
      </p:sp>
      <p:sp>
        <p:nvSpPr>
          <p:cNvPr id="11" name="Text Placeholder 10">
            <a:extLst>
              <a:ext uri="{FF2B5EF4-FFF2-40B4-BE49-F238E27FC236}">
                <a16:creationId xmlns:a16="http://schemas.microsoft.com/office/drawing/2014/main" id="{7AA21EBF-49CF-7D00-81EE-8DF3FE1242AE}"/>
              </a:ext>
            </a:extLst>
          </p:cNvPr>
          <p:cNvSpPr>
            <a:spLocks noGrp="1"/>
          </p:cNvSpPr>
          <p:nvPr>
            <p:ph type="body" sz="quarter" idx="46"/>
          </p:nvPr>
        </p:nvSpPr>
        <p:spPr/>
        <p:txBody>
          <a:bodyPr/>
          <a:lstStyle/>
          <a:p>
            <a:endParaRPr lang="en-US"/>
          </a:p>
        </p:txBody>
      </p:sp>
      <p:sp>
        <p:nvSpPr>
          <p:cNvPr id="12" name="Text Placeholder 11">
            <a:extLst>
              <a:ext uri="{FF2B5EF4-FFF2-40B4-BE49-F238E27FC236}">
                <a16:creationId xmlns:a16="http://schemas.microsoft.com/office/drawing/2014/main" id="{0AF38A44-B326-F4AE-602A-A0BEB3F1F435}"/>
              </a:ext>
            </a:extLst>
          </p:cNvPr>
          <p:cNvSpPr>
            <a:spLocks noGrp="1"/>
          </p:cNvSpPr>
          <p:nvPr>
            <p:ph type="body" sz="quarter" idx="47"/>
          </p:nvPr>
        </p:nvSpPr>
        <p:spPr/>
        <p:txBody>
          <a:bodyPr/>
          <a:lstStyle/>
          <a:p>
            <a:endParaRPr lang="en-US"/>
          </a:p>
        </p:txBody>
      </p:sp>
      <p:sp>
        <p:nvSpPr>
          <p:cNvPr id="13" name="Text Placeholder 12">
            <a:extLst>
              <a:ext uri="{FF2B5EF4-FFF2-40B4-BE49-F238E27FC236}">
                <a16:creationId xmlns:a16="http://schemas.microsoft.com/office/drawing/2014/main" id="{F9A58B16-C2F4-48E1-ADC9-25487CB5A9FD}"/>
              </a:ext>
            </a:extLst>
          </p:cNvPr>
          <p:cNvSpPr>
            <a:spLocks noGrp="1"/>
          </p:cNvSpPr>
          <p:nvPr>
            <p:ph type="body" sz="quarter" idx="48"/>
          </p:nvPr>
        </p:nvSpPr>
        <p:spPr/>
        <p:txBody>
          <a:bodyPr/>
          <a:lstStyle/>
          <a:p>
            <a:endParaRPr lang="en-US"/>
          </a:p>
        </p:txBody>
      </p:sp>
      <p:sp>
        <p:nvSpPr>
          <p:cNvPr id="14" name="Title 13">
            <a:extLst>
              <a:ext uri="{FF2B5EF4-FFF2-40B4-BE49-F238E27FC236}">
                <a16:creationId xmlns:a16="http://schemas.microsoft.com/office/drawing/2014/main" id="{EDAC0F52-3870-8062-386A-70842807E7D1}"/>
              </a:ext>
            </a:extLst>
          </p:cNvPr>
          <p:cNvSpPr>
            <a:spLocks noGrp="1"/>
          </p:cNvSpPr>
          <p:nvPr>
            <p:ph type="ctrTitle"/>
          </p:nvPr>
        </p:nvSpPr>
        <p:spPr/>
        <p:txBody>
          <a:bodyPr/>
          <a:lstStyle/>
          <a:p>
            <a:r>
              <a:rPr lang="en-US" dirty="0"/>
              <a:t>NETWORK BASICS</a:t>
            </a:r>
          </a:p>
        </p:txBody>
      </p:sp>
      <p:sp>
        <p:nvSpPr>
          <p:cNvPr id="15" name="Subtitle 14">
            <a:extLst>
              <a:ext uri="{FF2B5EF4-FFF2-40B4-BE49-F238E27FC236}">
                <a16:creationId xmlns:a16="http://schemas.microsoft.com/office/drawing/2014/main" id="{DE5F912C-9782-F91C-A2AE-FB21D97D5491}"/>
              </a:ext>
            </a:extLst>
          </p:cNvPr>
          <p:cNvSpPr>
            <a:spLocks noGrp="1"/>
          </p:cNvSpPr>
          <p:nvPr>
            <p:ph type="subTitle" idx="1"/>
          </p:nvPr>
        </p:nvSpPr>
        <p:spPr/>
        <p:txBody>
          <a:bodyPr/>
          <a:lstStyle/>
          <a:p>
            <a:endParaRPr lang="en-US"/>
          </a:p>
        </p:txBody>
      </p:sp>
      <p:sp>
        <p:nvSpPr>
          <p:cNvPr id="16" name="Text Placeholder 15">
            <a:extLst>
              <a:ext uri="{FF2B5EF4-FFF2-40B4-BE49-F238E27FC236}">
                <a16:creationId xmlns:a16="http://schemas.microsoft.com/office/drawing/2014/main" id="{81345946-3489-83E5-F7D9-C344B837A0B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37738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5"/>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0"/>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5"/>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4E7EC-C6E5-3B66-9715-F86CD1ED3FBF}"/>
              </a:ext>
            </a:extLst>
          </p:cNvPr>
          <p:cNvSpPr>
            <a:spLocks noGrp="1"/>
          </p:cNvSpPr>
          <p:nvPr>
            <p:ph type="title"/>
          </p:nvPr>
        </p:nvSpPr>
        <p:spPr>
          <a:xfrm>
            <a:off x="411480" y="308611"/>
            <a:ext cx="6173470" cy="891778"/>
          </a:xfrm>
        </p:spPr>
        <p:txBody>
          <a:bodyPr anchor="t">
            <a:normAutofit/>
          </a:bodyPr>
          <a:lstStyle/>
          <a:p>
            <a:r>
              <a:rPr lang="en-US" dirty="0"/>
              <a:t>Introductions and class overview </a:t>
            </a:r>
          </a:p>
        </p:txBody>
      </p:sp>
      <p:sp>
        <p:nvSpPr>
          <p:cNvPr id="3" name="Content Placeholder 2">
            <a:extLst>
              <a:ext uri="{FF2B5EF4-FFF2-40B4-BE49-F238E27FC236}">
                <a16:creationId xmlns:a16="http://schemas.microsoft.com/office/drawing/2014/main" id="{521A9847-6B9F-B2FF-159A-4CD0F3809FE8}"/>
              </a:ext>
            </a:extLst>
          </p:cNvPr>
          <p:cNvSpPr>
            <a:spLocks noGrp="1"/>
          </p:cNvSpPr>
          <p:nvPr>
            <p:ph type="body" sz="quarter" idx="11"/>
          </p:nvPr>
        </p:nvSpPr>
        <p:spPr>
          <a:xfrm>
            <a:off x="411480" y="1611630"/>
            <a:ext cx="5096351" cy="3017520"/>
          </a:xfrm>
        </p:spPr>
        <p:txBody>
          <a:bodyPr>
            <a:normAutofit/>
          </a:bodyPr>
          <a:lstStyle/>
          <a:p>
            <a:pPr>
              <a:spcAft>
                <a:spcPts val="600"/>
              </a:spcAft>
            </a:pPr>
            <a:r>
              <a:rPr lang="en-US" sz="1900"/>
              <a:t>Who in the class has networking experience? </a:t>
            </a:r>
          </a:p>
          <a:p>
            <a:pPr>
              <a:spcAft>
                <a:spcPts val="600"/>
              </a:spcAft>
            </a:pPr>
            <a:r>
              <a:rPr lang="en-US" sz="1900"/>
              <a:t>Who in the class has previous cloud experience? </a:t>
            </a:r>
          </a:p>
          <a:p>
            <a:pPr>
              <a:spcAft>
                <a:spcPts val="600"/>
              </a:spcAft>
            </a:pPr>
            <a:endParaRPr lang="en-US" sz="1900"/>
          </a:p>
          <a:p>
            <a:pPr marL="0" indent="0">
              <a:spcAft>
                <a:spcPts val="600"/>
              </a:spcAft>
              <a:buNone/>
            </a:pPr>
            <a:r>
              <a:rPr lang="en-US" sz="1900" b="1"/>
              <a:t>Networking Basics </a:t>
            </a:r>
          </a:p>
          <a:p>
            <a:pPr>
              <a:spcAft>
                <a:spcPts val="600"/>
              </a:spcAft>
            </a:pPr>
            <a:r>
              <a:rPr lang="en-US" sz="1900"/>
              <a:t>Physical </a:t>
            </a:r>
          </a:p>
          <a:p>
            <a:pPr>
              <a:spcAft>
                <a:spcPts val="600"/>
              </a:spcAft>
            </a:pPr>
            <a:r>
              <a:rPr lang="en-US" sz="1900"/>
              <a:t>Logical </a:t>
            </a:r>
          </a:p>
          <a:p>
            <a:pPr>
              <a:spcAft>
                <a:spcPts val="600"/>
              </a:spcAft>
            </a:pPr>
            <a:r>
              <a:rPr lang="en-US" sz="1900"/>
              <a:t>DODIN Application </a:t>
            </a:r>
          </a:p>
        </p:txBody>
      </p:sp>
    </p:spTree>
    <p:extLst>
      <p:ext uri="{BB962C8B-B14F-4D97-AF65-F5344CB8AC3E}">
        <p14:creationId xmlns:p14="http://schemas.microsoft.com/office/powerpoint/2010/main" val="2491172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0"/>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0"/>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5"/>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0"/>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5"/>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0"/>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C990D-BAFC-E9FC-7B61-187358D7F590}"/>
              </a:ext>
            </a:extLst>
          </p:cNvPr>
          <p:cNvSpPr>
            <a:spLocks noGrp="1"/>
          </p:cNvSpPr>
          <p:nvPr>
            <p:ph type="title"/>
          </p:nvPr>
        </p:nvSpPr>
        <p:spPr>
          <a:xfrm>
            <a:off x="194310" y="2228850"/>
            <a:ext cx="6173470" cy="685800"/>
          </a:xfrm>
        </p:spPr>
        <p:txBody>
          <a:bodyPr/>
          <a:lstStyle/>
          <a:p>
            <a:r>
              <a:rPr lang="en-US" dirty="0"/>
              <a:t>Networks- The physical</a:t>
            </a:r>
          </a:p>
        </p:txBody>
      </p:sp>
    </p:spTree>
    <p:extLst>
      <p:ext uri="{BB962C8B-B14F-4D97-AF65-F5344CB8AC3E}">
        <p14:creationId xmlns:p14="http://schemas.microsoft.com/office/powerpoint/2010/main" val="1528324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5"/>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0"/>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grpSp>
        <p:nvGrpSpPr>
          <p:cNvPr id="247" name="Google Shape;247;p52"/>
          <p:cNvGrpSpPr/>
          <p:nvPr/>
        </p:nvGrpSpPr>
        <p:grpSpPr>
          <a:xfrm>
            <a:off x="1119150" y="371520"/>
            <a:ext cx="5387850" cy="4935600"/>
            <a:chOff x="1492200" y="495360"/>
            <a:chExt cx="7183800" cy="6580800"/>
          </a:xfrm>
        </p:grpSpPr>
        <p:sp>
          <p:nvSpPr>
            <p:cNvPr id="248" name="Google Shape;248;p52"/>
            <p:cNvSpPr/>
            <p:nvPr/>
          </p:nvSpPr>
          <p:spPr>
            <a:xfrm>
              <a:off x="1492200" y="495360"/>
              <a:ext cx="7183800" cy="658080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249" name="Google Shape;249;p52"/>
            <p:cNvSpPr/>
            <p:nvPr/>
          </p:nvSpPr>
          <p:spPr>
            <a:xfrm>
              <a:off x="4924800" y="682200"/>
              <a:ext cx="2085120" cy="51804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100" b="1" strike="noStrike">
                  <a:solidFill>
                    <a:schemeClr val="dk1"/>
                  </a:solidFill>
                  <a:latin typeface="Arial"/>
                  <a:ea typeface="Arial"/>
                  <a:cs typeface="Arial"/>
                  <a:sym typeface="Arial"/>
                </a:rPr>
                <a:t>Internet</a:t>
              </a:r>
              <a:endParaRPr sz="2100" b="0" strike="noStrike">
                <a:solidFill>
                  <a:srgbClr val="000000"/>
                </a:solidFill>
                <a:latin typeface="Arial"/>
                <a:ea typeface="Arial"/>
                <a:cs typeface="Arial"/>
                <a:sym typeface="Arial"/>
              </a:endParaRPr>
            </a:p>
          </p:txBody>
        </p:sp>
      </p:grpSp>
      <p:sp>
        <p:nvSpPr>
          <p:cNvPr id="250" name="Google Shape;250;p52"/>
          <p:cNvSpPr txBox="1">
            <a:spLocks noGrp="1"/>
          </p:cNvSpPr>
          <p:nvPr>
            <p:ph type="title"/>
          </p:nvPr>
        </p:nvSpPr>
        <p:spPr>
          <a:xfrm>
            <a:off x="1760940" y="78840"/>
            <a:ext cx="5428890" cy="3618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300"/>
              <a:buFont typeface="Arial"/>
              <a:buNone/>
            </a:pPr>
            <a:r>
              <a:rPr lang="en" sz="2300" b="1" strike="noStrike">
                <a:solidFill>
                  <a:schemeClr val="dk1"/>
                </a:solidFill>
                <a:latin typeface="Arial"/>
                <a:ea typeface="Arial"/>
                <a:cs typeface="Arial"/>
                <a:sym typeface="Arial"/>
              </a:rPr>
              <a:t>Networking (cont.)</a:t>
            </a:r>
            <a:endParaRPr sz="2300" b="0" strike="noStrike">
              <a:solidFill>
                <a:schemeClr val="dk1"/>
              </a:solidFill>
              <a:latin typeface="Calibri"/>
              <a:ea typeface="Calibri"/>
              <a:cs typeface="Calibri"/>
              <a:sym typeface="Calibri"/>
            </a:endParaRPr>
          </a:p>
        </p:txBody>
      </p:sp>
      <p:sp>
        <p:nvSpPr>
          <p:cNvPr id="251" name="Google Shape;251;p52"/>
          <p:cNvSpPr/>
          <p:nvPr/>
        </p:nvSpPr>
        <p:spPr>
          <a:xfrm>
            <a:off x="1379160" y="740610"/>
            <a:ext cx="6355530" cy="3903390"/>
          </a:xfrm>
          <a:prstGeom prst="rect">
            <a:avLst/>
          </a:prstGeom>
          <a:noFill/>
          <a:ln>
            <a:noFill/>
          </a:ln>
        </p:spPr>
        <p:txBody>
          <a:bodyPr spcFirstLastPara="1" wrap="square" lIns="69125" tIns="34550" rIns="69125" bIns="34550" anchor="t" anchorCtr="0">
            <a:noAutofit/>
          </a:bodyPr>
          <a:lstStyle/>
          <a:p>
            <a:pPr marL="0" marR="0" lvl="0" indent="0" algn="l" rtl="0">
              <a:spcBef>
                <a:spcPts val="0"/>
              </a:spcBef>
              <a:spcAft>
                <a:spcPts val="0"/>
              </a:spcAft>
              <a:buNone/>
            </a:pPr>
            <a:endParaRPr sz="900" b="1" strike="noStrike">
              <a:solidFill>
                <a:schemeClr val="dk1"/>
              </a:solidFill>
              <a:latin typeface="Calibri"/>
              <a:ea typeface="Calibri"/>
              <a:cs typeface="Calibri"/>
              <a:sym typeface="Calibri"/>
            </a:endParaRPr>
          </a:p>
        </p:txBody>
      </p:sp>
      <p:grpSp>
        <p:nvGrpSpPr>
          <p:cNvPr id="252" name="Google Shape;252;p52"/>
          <p:cNvGrpSpPr/>
          <p:nvPr/>
        </p:nvGrpSpPr>
        <p:grpSpPr>
          <a:xfrm>
            <a:off x="5604660" y="832140"/>
            <a:ext cx="2510460" cy="2718090"/>
            <a:chOff x="7472880" y="1109520"/>
            <a:chExt cx="3347280" cy="3624120"/>
          </a:xfrm>
        </p:grpSpPr>
        <p:pic>
          <p:nvPicPr>
            <p:cNvPr id="253" name="Google Shape;253;p52" descr="Cloud round icons - Vector stencils library"/>
            <p:cNvPicPr preferRelativeResize="0"/>
            <p:nvPr/>
          </p:nvPicPr>
          <p:blipFill rotWithShape="1">
            <a:blip r:embed="rId3">
              <a:alphaModFix/>
            </a:blip>
            <a:srcRect/>
            <a:stretch/>
          </p:blipFill>
          <p:spPr>
            <a:xfrm>
              <a:off x="7472880" y="1109520"/>
              <a:ext cx="3347280" cy="3624120"/>
            </a:xfrm>
            <a:prstGeom prst="rect">
              <a:avLst/>
            </a:prstGeom>
            <a:noFill/>
            <a:ln>
              <a:noFill/>
            </a:ln>
          </p:spPr>
        </p:pic>
        <p:sp>
          <p:nvSpPr>
            <p:cNvPr id="254" name="Google Shape;254;p52"/>
            <p:cNvSpPr/>
            <p:nvPr/>
          </p:nvSpPr>
          <p:spPr>
            <a:xfrm>
              <a:off x="7949880" y="2505240"/>
              <a:ext cx="2136960" cy="6246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600" b="1" strike="noStrike">
                  <a:solidFill>
                    <a:schemeClr val="dk1"/>
                  </a:solidFill>
                  <a:latin typeface="Calibri"/>
                  <a:ea typeface="Calibri"/>
                  <a:cs typeface="Calibri"/>
                  <a:sym typeface="Calibri"/>
                </a:rPr>
                <a:t>DODIN</a:t>
              </a:r>
              <a:endParaRPr sz="2600" b="0" strike="noStrike">
                <a:solidFill>
                  <a:srgbClr val="000000"/>
                </a:solidFill>
                <a:latin typeface="Arial"/>
                <a:ea typeface="Arial"/>
                <a:cs typeface="Arial"/>
                <a:sym typeface="Arial"/>
              </a:endParaRPr>
            </a:p>
          </p:txBody>
        </p:sp>
      </p:grpSp>
      <p:sp>
        <p:nvSpPr>
          <p:cNvPr id="255" name="Google Shape;255;p52"/>
          <p:cNvSpPr/>
          <p:nvPr/>
        </p:nvSpPr>
        <p:spPr>
          <a:xfrm>
            <a:off x="5121900" y="1101330"/>
            <a:ext cx="137889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IAP</a:t>
            </a:r>
            <a:endParaRPr sz="1500" b="0" strike="noStrike">
              <a:solidFill>
                <a:srgbClr val="000000"/>
              </a:solidFill>
              <a:latin typeface="Arial"/>
              <a:ea typeface="Arial"/>
              <a:cs typeface="Arial"/>
              <a:sym typeface="Arial"/>
            </a:endParaRPr>
          </a:p>
        </p:txBody>
      </p:sp>
      <p:pic>
        <p:nvPicPr>
          <p:cNvPr id="256" name="Google Shape;256;p52"/>
          <p:cNvPicPr preferRelativeResize="0"/>
          <p:nvPr/>
        </p:nvPicPr>
        <p:blipFill rotWithShape="1">
          <a:blip r:embed="rId4">
            <a:alphaModFix/>
          </a:blip>
          <a:srcRect/>
          <a:stretch/>
        </p:blipFill>
        <p:spPr>
          <a:xfrm>
            <a:off x="5409990" y="2344140"/>
            <a:ext cx="991980" cy="991980"/>
          </a:xfrm>
          <a:prstGeom prst="rect">
            <a:avLst/>
          </a:prstGeom>
          <a:noFill/>
          <a:ln>
            <a:noFill/>
          </a:ln>
        </p:spPr>
      </p:pic>
      <p:sp>
        <p:nvSpPr>
          <p:cNvPr id="257" name="Google Shape;257;p52"/>
          <p:cNvSpPr/>
          <p:nvPr/>
        </p:nvSpPr>
        <p:spPr>
          <a:xfrm>
            <a:off x="5409990" y="3059910"/>
            <a:ext cx="1378890" cy="2740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400" b="1" strike="noStrike">
                <a:solidFill>
                  <a:srgbClr val="00B050"/>
                </a:solidFill>
                <a:latin typeface="Calibri"/>
                <a:ea typeface="Calibri"/>
                <a:cs typeface="Calibri"/>
                <a:sym typeface="Calibri"/>
              </a:rPr>
              <a:t>BCAP</a:t>
            </a:r>
            <a:endParaRPr sz="1400" b="0" strike="noStrike">
              <a:solidFill>
                <a:srgbClr val="000000"/>
              </a:solidFill>
              <a:latin typeface="Arial"/>
              <a:ea typeface="Arial"/>
              <a:cs typeface="Arial"/>
              <a:sym typeface="Arial"/>
            </a:endParaRPr>
          </a:p>
        </p:txBody>
      </p:sp>
      <p:sp>
        <p:nvSpPr>
          <p:cNvPr id="258" name="Google Shape;258;p52"/>
          <p:cNvSpPr/>
          <p:nvPr/>
        </p:nvSpPr>
        <p:spPr>
          <a:xfrm>
            <a:off x="3608010" y="3203820"/>
            <a:ext cx="1667520" cy="109053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259" name="Google Shape;259;p52"/>
          <p:cNvSpPr/>
          <p:nvPr/>
        </p:nvSpPr>
        <p:spPr>
          <a:xfrm>
            <a:off x="3582900" y="416043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GOVCLOUD CSP</a:t>
            </a:r>
            <a:endParaRPr sz="1500" b="0" strike="noStrike">
              <a:solidFill>
                <a:srgbClr val="000000"/>
              </a:solidFill>
              <a:latin typeface="Arial"/>
              <a:ea typeface="Arial"/>
              <a:cs typeface="Arial"/>
              <a:sym typeface="Arial"/>
            </a:endParaRPr>
          </a:p>
        </p:txBody>
      </p:sp>
      <p:grpSp>
        <p:nvGrpSpPr>
          <p:cNvPr id="260" name="Google Shape;260;p52"/>
          <p:cNvGrpSpPr/>
          <p:nvPr/>
        </p:nvGrpSpPr>
        <p:grpSpPr>
          <a:xfrm>
            <a:off x="3889890" y="3363120"/>
            <a:ext cx="1167210" cy="734130"/>
            <a:chOff x="5186520" y="4484160"/>
            <a:chExt cx="1556280" cy="978840"/>
          </a:xfrm>
        </p:grpSpPr>
        <p:pic>
          <p:nvPicPr>
            <p:cNvPr id="261" name="Google Shape;261;p52"/>
            <p:cNvPicPr preferRelativeResize="0"/>
            <p:nvPr/>
          </p:nvPicPr>
          <p:blipFill rotWithShape="1">
            <a:blip r:embed="rId5">
              <a:alphaModFix/>
            </a:blip>
            <a:srcRect/>
            <a:stretch/>
          </p:blipFill>
          <p:spPr>
            <a:xfrm>
              <a:off x="5881680" y="4506120"/>
              <a:ext cx="514800" cy="514800"/>
            </a:xfrm>
            <a:prstGeom prst="rect">
              <a:avLst/>
            </a:prstGeom>
            <a:noFill/>
            <a:ln>
              <a:noFill/>
            </a:ln>
            <a:effectLst>
              <a:outerShdw blurRad="50760" dist="38160" dir="5400000" algn="t" rotWithShape="0">
                <a:srgbClr val="000000">
                  <a:alpha val="40000"/>
                </a:srgbClr>
              </a:outerShdw>
            </a:effectLst>
          </p:spPr>
        </p:pic>
        <p:pic>
          <p:nvPicPr>
            <p:cNvPr id="262" name="Google Shape;262;p52"/>
            <p:cNvPicPr preferRelativeResize="0"/>
            <p:nvPr/>
          </p:nvPicPr>
          <p:blipFill rotWithShape="1">
            <a:blip r:embed="rId5">
              <a:alphaModFix/>
            </a:blip>
            <a:srcRect/>
            <a:stretch/>
          </p:blipFill>
          <p:spPr>
            <a:xfrm>
              <a:off x="5881680" y="4948200"/>
              <a:ext cx="514800" cy="514800"/>
            </a:xfrm>
            <a:prstGeom prst="rect">
              <a:avLst/>
            </a:prstGeom>
            <a:noFill/>
            <a:ln>
              <a:noFill/>
            </a:ln>
            <a:effectLst>
              <a:outerShdw blurRad="50760" dist="38160" dir="5400000" algn="t" rotWithShape="0">
                <a:srgbClr val="000000">
                  <a:alpha val="40000"/>
                </a:srgbClr>
              </a:outerShdw>
            </a:effectLst>
          </p:spPr>
        </p:pic>
        <p:pic>
          <p:nvPicPr>
            <p:cNvPr id="263" name="Google Shape;263;p52"/>
            <p:cNvPicPr preferRelativeResize="0"/>
            <p:nvPr/>
          </p:nvPicPr>
          <p:blipFill rotWithShape="1">
            <a:blip r:embed="rId5">
              <a:alphaModFix/>
            </a:blip>
            <a:srcRect/>
            <a:stretch/>
          </p:blipFill>
          <p:spPr>
            <a:xfrm>
              <a:off x="6228000" y="4506120"/>
              <a:ext cx="514800" cy="514800"/>
            </a:xfrm>
            <a:prstGeom prst="rect">
              <a:avLst/>
            </a:prstGeom>
            <a:noFill/>
            <a:ln>
              <a:noFill/>
            </a:ln>
            <a:effectLst>
              <a:outerShdw blurRad="50760" dist="38160" dir="5400000" algn="t" rotWithShape="0">
                <a:srgbClr val="000000">
                  <a:alpha val="40000"/>
                </a:srgbClr>
              </a:outerShdw>
            </a:effectLst>
          </p:spPr>
        </p:pic>
        <p:pic>
          <p:nvPicPr>
            <p:cNvPr id="264" name="Google Shape;264;p52"/>
            <p:cNvPicPr preferRelativeResize="0"/>
            <p:nvPr/>
          </p:nvPicPr>
          <p:blipFill rotWithShape="1">
            <a:blip r:embed="rId5">
              <a:alphaModFix/>
            </a:blip>
            <a:srcRect/>
            <a:stretch/>
          </p:blipFill>
          <p:spPr>
            <a:xfrm>
              <a:off x="6228000" y="4948200"/>
              <a:ext cx="514800" cy="514800"/>
            </a:xfrm>
            <a:prstGeom prst="rect">
              <a:avLst/>
            </a:prstGeom>
            <a:noFill/>
            <a:ln>
              <a:noFill/>
            </a:ln>
            <a:effectLst>
              <a:outerShdw blurRad="50760" dist="38160" dir="5400000" algn="t" rotWithShape="0">
                <a:srgbClr val="000000">
                  <a:alpha val="40000"/>
                </a:srgbClr>
              </a:outerShdw>
            </a:effectLst>
          </p:spPr>
        </p:pic>
        <p:pic>
          <p:nvPicPr>
            <p:cNvPr id="265" name="Google Shape;265;p52"/>
            <p:cNvPicPr preferRelativeResize="0"/>
            <p:nvPr/>
          </p:nvPicPr>
          <p:blipFill rotWithShape="1">
            <a:blip r:embed="rId5">
              <a:alphaModFix/>
            </a:blip>
            <a:srcRect/>
            <a:stretch/>
          </p:blipFill>
          <p:spPr>
            <a:xfrm>
              <a:off x="5186520" y="4484160"/>
              <a:ext cx="514800" cy="514800"/>
            </a:xfrm>
            <a:prstGeom prst="rect">
              <a:avLst/>
            </a:prstGeom>
            <a:noFill/>
            <a:ln>
              <a:noFill/>
            </a:ln>
            <a:effectLst>
              <a:outerShdw blurRad="50760" dist="38160" dir="5400000" algn="t" rotWithShape="0">
                <a:srgbClr val="000000">
                  <a:alpha val="40000"/>
                </a:srgbClr>
              </a:outerShdw>
            </a:effectLst>
          </p:spPr>
        </p:pic>
        <p:pic>
          <p:nvPicPr>
            <p:cNvPr id="266" name="Google Shape;266;p52"/>
            <p:cNvPicPr preferRelativeResize="0"/>
            <p:nvPr/>
          </p:nvPicPr>
          <p:blipFill rotWithShape="1">
            <a:blip r:embed="rId5">
              <a:alphaModFix/>
            </a:blip>
            <a:srcRect/>
            <a:stretch/>
          </p:blipFill>
          <p:spPr>
            <a:xfrm>
              <a:off x="5186520" y="4926240"/>
              <a:ext cx="514800" cy="514800"/>
            </a:xfrm>
            <a:prstGeom prst="rect">
              <a:avLst/>
            </a:prstGeom>
            <a:noFill/>
            <a:ln>
              <a:noFill/>
            </a:ln>
            <a:effectLst>
              <a:outerShdw blurRad="50760" dist="38160" dir="5400000" algn="t" rotWithShape="0">
                <a:srgbClr val="000000">
                  <a:alpha val="40000"/>
                </a:srgbClr>
              </a:outerShdw>
            </a:effectLst>
          </p:spPr>
        </p:pic>
        <p:pic>
          <p:nvPicPr>
            <p:cNvPr id="267" name="Google Shape;267;p52"/>
            <p:cNvPicPr preferRelativeResize="0"/>
            <p:nvPr/>
          </p:nvPicPr>
          <p:blipFill rotWithShape="1">
            <a:blip r:embed="rId5">
              <a:alphaModFix/>
            </a:blip>
            <a:srcRect/>
            <a:stretch/>
          </p:blipFill>
          <p:spPr>
            <a:xfrm>
              <a:off x="5533200" y="4484160"/>
              <a:ext cx="514800" cy="514800"/>
            </a:xfrm>
            <a:prstGeom prst="rect">
              <a:avLst/>
            </a:prstGeom>
            <a:noFill/>
            <a:ln>
              <a:noFill/>
            </a:ln>
            <a:effectLst>
              <a:outerShdw blurRad="50760" dist="38160" dir="5400000" algn="t" rotWithShape="0">
                <a:srgbClr val="000000">
                  <a:alpha val="40000"/>
                </a:srgbClr>
              </a:outerShdw>
            </a:effectLst>
          </p:spPr>
        </p:pic>
        <p:pic>
          <p:nvPicPr>
            <p:cNvPr id="268" name="Google Shape;268;p52"/>
            <p:cNvPicPr preferRelativeResize="0"/>
            <p:nvPr/>
          </p:nvPicPr>
          <p:blipFill rotWithShape="1">
            <a:blip r:embed="rId5">
              <a:alphaModFix/>
            </a:blip>
            <a:srcRect/>
            <a:stretch/>
          </p:blipFill>
          <p:spPr>
            <a:xfrm>
              <a:off x="5533200" y="4926240"/>
              <a:ext cx="514800" cy="514800"/>
            </a:xfrm>
            <a:prstGeom prst="rect">
              <a:avLst/>
            </a:prstGeom>
            <a:noFill/>
            <a:ln>
              <a:noFill/>
            </a:ln>
            <a:effectLst>
              <a:outerShdw blurRad="50760" dist="38160" dir="5400000" algn="t" rotWithShape="0">
                <a:srgbClr val="000000">
                  <a:alpha val="40000"/>
                </a:srgbClr>
              </a:outerShdw>
            </a:effectLst>
          </p:spPr>
        </p:pic>
      </p:grpSp>
      <p:sp>
        <p:nvSpPr>
          <p:cNvPr id="269" name="Google Shape;269;p52"/>
          <p:cNvSpPr/>
          <p:nvPr/>
        </p:nvSpPr>
        <p:spPr>
          <a:xfrm>
            <a:off x="2038500" y="1025190"/>
            <a:ext cx="1692630" cy="110835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nvGrpSpPr>
          <p:cNvPr id="270" name="Google Shape;270;p52"/>
          <p:cNvGrpSpPr/>
          <p:nvPr/>
        </p:nvGrpSpPr>
        <p:grpSpPr>
          <a:xfrm>
            <a:off x="2263950" y="1154250"/>
            <a:ext cx="1167480" cy="734130"/>
            <a:chOff x="3018600" y="1539000"/>
            <a:chExt cx="1556640" cy="978840"/>
          </a:xfrm>
        </p:grpSpPr>
        <p:pic>
          <p:nvPicPr>
            <p:cNvPr id="271" name="Google Shape;271;p52"/>
            <p:cNvPicPr preferRelativeResize="0"/>
            <p:nvPr/>
          </p:nvPicPr>
          <p:blipFill rotWithShape="1">
            <a:blip r:embed="rId5">
              <a:alphaModFix/>
            </a:blip>
            <a:srcRect/>
            <a:stretch/>
          </p:blipFill>
          <p:spPr>
            <a:xfrm>
              <a:off x="3713760" y="1560960"/>
              <a:ext cx="514800" cy="514800"/>
            </a:xfrm>
            <a:prstGeom prst="rect">
              <a:avLst/>
            </a:prstGeom>
            <a:noFill/>
            <a:ln>
              <a:noFill/>
            </a:ln>
            <a:effectLst>
              <a:outerShdw blurRad="50760" dist="38160" dir="5400000" algn="t" rotWithShape="0">
                <a:srgbClr val="000000">
                  <a:alpha val="40000"/>
                </a:srgbClr>
              </a:outerShdw>
            </a:effectLst>
          </p:spPr>
        </p:pic>
        <p:pic>
          <p:nvPicPr>
            <p:cNvPr id="272" name="Google Shape;272;p52"/>
            <p:cNvPicPr preferRelativeResize="0"/>
            <p:nvPr/>
          </p:nvPicPr>
          <p:blipFill rotWithShape="1">
            <a:blip r:embed="rId5">
              <a:alphaModFix/>
            </a:blip>
            <a:srcRect/>
            <a:stretch/>
          </p:blipFill>
          <p:spPr>
            <a:xfrm>
              <a:off x="3713760" y="2003040"/>
              <a:ext cx="514800" cy="514800"/>
            </a:xfrm>
            <a:prstGeom prst="rect">
              <a:avLst/>
            </a:prstGeom>
            <a:noFill/>
            <a:ln>
              <a:noFill/>
            </a:ln>
            <a:effectLst>
              <a:outerShdw blurRad="50760" dist="38160" dir="5400000" algn="t" rotWithShape="0">
                <a:srgbClr val="000000">
                  <a:alpha val="40000"/>
                </a:srgbClr>
              </a:outerShdw>
            </a:effectLst>
          </p:spPr>
        </p:pic>
        <p:pic>
          <p:nvPicPr>
            <p:cNvPr id="273" name="Google Shape;273;p52"/>
            <p:cNvPicPr preferRelativeResize="0"/>
            <p:nvPr/>
          </p:nvPicPr>
          <p:blipFill rotWithShape="1">
            <a:blip r:embed="rId5">
              <a:alphaModFix/>
            </a:blip>
            <a:srcRect/>
            <a:stretch/>
          </p:blipFill>
          <p:spPr>
            <a:xfrm>
              <a:off x="4060440" y="1560960"/>
              <a:ext cx="514800" cy="514800"/>
            </a:xfrm>
            <a:prstGeom prst="rect">
              <a:avLst/>
            </a:prstGeom>
            <a:noFill/>
            <a:ln>
              <a:noFill/>
            </a:ln>
            <a:effectLst>
              <a:outerShdw blurRad="50760" dist="38160" dir="5400000" algn="t" rotWithShape="0">
                <a:srgbClr val="000000">
                  <a:alpha val="40000"/>
                </a:srgbClr>
              </a:outerShdw>
            </a:effectLst>
          </p:spPr>
        </p:pic>
        <p:pic>
          <p:nvPicPr>
            <p:cNvPr id="274" name="Google Shape;274;p52"/>
            <p:cNvPicPr preferRelativeResize="0"/>
            <p:nvPr/>
          </p:nvPicPr>
          <p:blipFill rotWithShape="1">
            <a:blip r:embed="rId5">
              <a:alphaModFix/>
            </a:blip>
            <a:srcRect/>
            <a:stretch/>
          </p:blipFill>
          <p:spPr>
            <a:xfrm>
              <a:off x="4060440" y="2003040"/>
              <a:ext cx="514800" cy="514800"/>
            </a:xfrm>
            <a:prstGeom prst="rect">
              <a:avLst/>
            </a:prstGeom>
            <a:noFill/>
            <a:ln>
              <a:noFill/>
            </a:ln>
            <a:effectLst>
              <a:outerShdw blurRad="50760" dist="38160" dir="5400000" algn="t" rotWithShape="0">
                <a:srgbClr val="000000">
                  <a:alpha val="40000"/>
                </a:srgbClr>
              </a:outerShdw>
            </a:effectLst>
          </p:spPr>
        </p:pic>
        <p:pic>
          <p:nvPicPr>
            <p:cNvPr id="275" name="Google Shape;275;p52"/>
            <p:cNvPicPr preferRelativeResize="0"/>
            <p:nvPr/>
          </p:nvPicPr>
          <p:blipFill rotWithShape="1">
            <a:blip r:embed="rId5">
              <a:alphaModFix/>
            </a:blip>
            <a:srcRect/>
            <a:stretch/>
          </p:blipFill>
          <p:spPr>
            <a:xfrm>
              <a:off x="3018600" y="1539000"/>
              <a:ext cx="514800" cy="514800"/>
            </a:xfrm>
            <a:prstGeom prst="rect">
              <a:avLst/>
            </a:prstGeom>
            <a:noFill/>
            <a:ln>
              <a:noFill/>
            </a:ln>
            <a:effectLst>
              <a:outerShdw blurRad="50760" dist="38160" dir="5400000" algn="t" rotWithShape="0">
                <a:srgbClr val="000000">
                  <a:alpha val="40000"/>
                </a:srgbClr>
              </a:outerShdw>
            </a:effectLst>
          </p:spPr>
        </p:pic>
        <p:pic>
          <p:nvPicPr>
            <p:cNvPr id="276" name="Google Shape;276;p52"/>
            <p:cNvPicPr preferRelativeResize="0"/>
            <p:nvPr/>
          </p:nvPicPr>
          <p:blipFill rotWithShape="1">
            <a:blip r:embed="rId5">
              <a:alphaModFix/>
            </a:blip>
            <a:srcRect/>
            <a:stretch/>
          </p:blipFill>
          <p:spPr>
            <a:xfrm>
              <a:off x="3018600" y="1981080"/>
              <a:ext cx="514800" cy="514800"/>
            </a:xfrm>
            <a:prstGeom prst="rect">
              <a:avLst/>
            </a:prstGeom>
            <a:noFill/>
            <a:ln>
              <a:noFill/>
            </a:ln>
            <a:effectLst>
              <a:outerShdw blurRad="50760" dist="38160" dir="5400000" algn="t" rotWithShape="0">
                <a:srgbClr val="000000">
                  <a:alpha val="40000"/>
                </a:srgbClr>
              </a:outerShdw>
            </a:effectLst>
          </p:spPr>
        </p:pic>
        <p:pic>
          <p:nvPicPr>
            <p:cNvPr id="277" name="Google Shape;277;p52"/>
            <p:cNvPicPr preferRelativeResize="0"/>
            <p:nvPr/>
          </p:nvPicPr>
          <p:blipFill rotWithShape="1">
            <a:blip r:embed="rId5">
              <a:alphaModFix/>
            </a:blip>
            <a:srcRect/>
            <a:stretch/>
          </p:blipFill>
          <p:spPr>
            <a:xfrm>
              <a:off x="3365280" y="1539000"/>
              <a:ext cx="514800" cy="514800"/>
            </a:xfrm>
            <a:prstGeom prst="rect">
              <a:avLst/>
            </a:prstGeom>
            <a:noFill/>
            <a:ln>
              <a:noFill/>
            </a:ln>
            <a:effectLst>
              <a:outerShdw blurRad="50760" dist="38160" dir="5400000" algn="t" rotWithShape="0">
                <a:srgbClr val="000000">
                  <a:alpha val="40000"/>
                </a:srgbClr>
              </a:outerShdw>
            </a:effectLst>
          </p:spPr>
        </p:pic>
        <p:pic>
          <p:nvPicPr>
            <p:cNvPr id="278" name="Google Shape;278;p52"/>
            <p:cNvPicPr preferRelativeResize="0"/>
            <p:nvPr/>
          </p:nvPicPr>
          <p:blipFill rotWithShape="1">
            <a:blip r:embed="rId5">
              <a:alphaModFix/>
            </a:blip>
            <a:srcRect/>
            <a:stretch/>
          </p:blipFill>
          <p:spPr>
            <a:xfrm>
              <a:off x="3365280" y="1981080"/>
              <a:ext cx="514800" cy="514800"/>
            </a:xfrm>
            <a:prstGeom prst="rect">
              <a:avLst/>
            </a:prstGeom>
            <a:noFill/>
            <a:ln>
              <a:noFill/>
            </a:ln>
            <a:effectLst>
              <a:outerShdw blurRad="50760" dist="38160" dir="5400000" algn="t" rotWithShape="0">
                <a:srgbClr val="000000">
                  <a:alpha val="40000"/>
                </a:srgbClr>
              </a:outerShdw>
            </a:effectLst>
          </p:spPr>
        </p:pic>
      </p:grpSp>
      <p:sp>
        <p:nvSpPr>
          <p:cNvPr id="279" name="Google Shape;279;p52"/>
          <p:cNvSpPr/>
          <p:nvPr/>
        </p:nvSpPr>
        <p:spPr>
          <a:xfrm>
            <a:off x="2038500" y="189486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Commercial CSP</a:t>
            </a:r>
            <a:endParaRPr sz="1500" b="0" strike="noStrike">
              <a:solidFill>
                <a:srgbClr val="000000"/>
              </a:solidFill>
              <a:latin typeface="Arial"/>
              <a:ea typeface="Arial"/>
              <a:cs typeface="Arial"/>
              <a:sym typeface="Arial"/>
            </a:endParaRPr>
          </a:p>
        </p:txBody>
      </p:sp>
      <p:sp>
        <p:nvSpPr>
          <p:cNvPr id="280" name="Google Shape;280;p52"/>
          <p:cNvSpPr/>
          <p:nvPr/>
        </p:nvSpPr>
        <p:spPr>
          <a:xfrm>
            <a:off x="6544530" y="2711610"/>
            <a:ext cx="397170" cy="335610"/>
          </a:xfrm>
          <a:custGeom>
            <a:avLst/>
            <a:gdLst/>
            <a:ahLst/>
            <a:cxnLst/>
            <a:rect l="l" t="t" r="r" b="b"/>
            <a:pathLst>
              <a:path w="2736304" h="2313707" extrusionOk="0">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00B05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pic>
        <p:nvPicPr>
          <p:cNvPr id="281" name="Google Shape;281;p52"/>
          <p:cNvPicPr preferRelativeResize="0"/>
          <p:nvPr/>
        </p:nvPicPr>
        <p:blipFill rotWithShape="1">
          <a:blip r:embed="rId6">
            <a:alphaModFix/>
          </a:blip>
          <a:srcRect/>
          <a:stretch/>
        </p:blipFill>
        <p:spPr>
          <a:xfrm>
            <a:off x="3322350" y="1309230"/>
            <a:ext cx="140940" cy="182790"/>
          </a:xfrm>
          <a:prstGeom prst="rect">
            <a:avLst/>
          </a:prstGeom>
          <a:noFill/>
          <a:ln w="9525" cap="flat" cmpd="sng">
            <a:solidFill>
              <a:srgbClr val="00B050"/>
            </a:solidFill>
            <a:prstDash val="solid"/>
            <a:round/>
            <a:headEnd type="none" w="sm" len="sm"/>
            <a:tailEnd type="none" w="sm" len="sm"/>
          </a:ln>
        </p:spPr>
      </p:pic>
      <p:cxnSp>
        <p:nvCxnSpPr>
          <p:cNvPr id="282" name="Google Shape;282;p52"/>
          <p:cNvCxnSpPr/>
          <p:nvPr/>
        </p:nvCxnSpPr>
        <p:spPr>
          <a:xfrm rot="10800000">
            <a:off x="3548610" y="1398600"/>
            <a:ext cx="1398870" cy="12150"/>
          </a:xfrm>
          <a:prstGeom prst="straightConnector1">
            <a:avLst/>
          </a:prstGeom>
          <a:noFill/>
          <a:ln w="38100" cap="flat" cmpd="sng">
            <a:solidFill>
              <a:srgbClr val="22BC34">
                <a:alpha val="60000"/>
              </a:srgbClr>
            </a:solidFill>
            <a:prstDash val="solid"/>
            <a:round/>
            <a:headEnd type="none" w="sm" len="sm"/>
            <a:tailEnd type="triangle" w="med" len="med"/>
          </a:ln>
        </p:spPr>
      </p:cxnSp>
      <p:pic>
        <p:nvPicPr>
          <p:cNvPr id="283" name="Google Shape;283;p52"/>
          <p:cNvPicPr preferRelativeResize="0"/>
          <p:nvPr/>
        </p:nvPicPr>
        <p:blipFill rotWithShape="1">
          <a:blip r:embed="rId6">
            <a:alphaModFix/>
          </a:blip>
          <a:srcRect/>
          <a:stretch/>
        </p:blipFill>
        <p:spPr>
          <a:xfrm>
            <a:off x="4986630" y="1319760"/>
            <a:ext cx="140940" cy="182790"/>
          </a:xfrm>
          <a:prstGeom prst="rect">
            <a:avLst/>
          </a:prstGeom>
          <a:noFill/>
          <a:ln w="9525" cap="flat" cmpd="sng">
            <a:solidFill>
              <a:srgbClr val="00B050"/>
            </a:solidFill>
            <a:prstDash val="solid"/>
            <a:round/>
            <a:headEnd type="none" w="sm" len="sm"/>
            <a:tailEnd type="none" w="sm" len="sm"/>
          </a:ln>
        </p:spPr>
      </p:pic>
      <p:sp>
        <p:nvSpPr>
          <p:cNvPr id="284" name="Google Shape;284;p52"/>
          <p:cNvSpPr/>
          <p:nvPr/>
        </p:nvSpPr>
        <p:spPr>
          <a:xfrm rot="1826400" flipH="1">
            <a:off x="4972320" y="1691550"/>
            <a:ext cx="1631340" cy="194940"/>
          </a:xfrm>
          <a:prstGeom prst="arc">
            <a:avLst>
              <a:gd name="adj1" fmla="val 16200000"/>
              <a:gd name="adj2" fmla="val 64067"/>
            </a:avLst>
          </a:prstGeom>
          <a:noFill/>
          <a:ln w="57150" cap="flat" cmpd="sng">
            <a:solidFill>
              <a:srgbClr val="22BC34">
                <a:alpha val="60000"/>
              </a:srgbClr>
            </a:solidFill>
            <a:prstDash val="solid"/>
            <a:miter lim="800000"/>
            <a:headEnd type="none" w="sm" len="sm"/>
            <a:tailEnd type="triangle" w="med" len="med"/>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cxnSp>
        <p:nvCxnSpPr>
          <p:cNvPr id="285" name="Google Shape;285;p52"/>
          <p:cNvCxnSpPr/>
          <p:nvPr/>
        </p:nvCxnSpPr>
        <p:spPr>
          <a:xfrm rot="10800000">
            <a:off x="6066360" y="1723950"/>
            <a:ext cx="480600" cy="959580"/>
          </a:xfrm>
          <a:prstGeom prst="straightConnector1">
            <a:avLst/>
          </a:prstGeom>
          <a:noFill/>
          <a:ln w="38100" cap="flat" cmpd="sng">
            <a:solidFill>
              <a:srgbClr val="22BC34">
                <a:alpha val="60000"/>
              </a:srgbClr>
            </a:solidFill>
            <a:prstDash val="solid"/>
            <a:round/>
            <a:headEnd type="none" w="sm" len="sm"/>
            <a:tailEnd type="triangle" w="med" len="med"/>
          </a:ln>
        </p:spPr>
      </p:cxnSp>
      <p:pic>
        <p:nvPicPr>
          <p:cNvPr id="286" name="Google Shape;286;p52"/>
          <p:cNvPicPr preferRelativeResize="0"/>
          <p:nvPr/>
        </p:nvPicPr>
        <p:blipFill rotWithShape="1">
          <a:blip r:embed="rId6">
            <a:alphaModFix/>
          </a:blip>
          <a:srcRect/>
          <a:stretch/>
        </p:blipFill>
        <p:spPr>
          <a:xfrm>
            <a:off x="6655770" y="2696490"/>
            <a:ext cx="140940" cy="182790"/>
          </a:xfrm>
          <a:prstGeom prst="rect">
            <a:avLst/>
          </a:prstGeom>
          <a:noFill/>
          <a:ln w="9525" cap="flat" cmpd="sng">
            <a:solidFill>
              <a:srgbClr val="FF0000"/>
            </a:solidFill>
            <a:prstDash val="solid"/>
            <a:round/>
            <a:headEnd type="none" w="sm" len="sm"/>
            <a:tailEnd type="none" w="sm" len="sm"/>
          </a:ln>
        </p:spPr>
      </p:pic>
      <p:sp>
        <p:nvSpPr>
          <p:cNvPr id="287" name="Google Shape;287;p52"/>
          <p:cNvSpPr/>
          <p:nvPr/>
        </p:nvSpPr>
        <p:spPr>
          <a:xfrm>
            <a:off x="5947290" y="583200"/>
            <a:ext cx="1884600" cy="367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200" b="0" strike="noStrike" cap="none">
                <a:solidFill>
                  <a:schemeClr val="dk1"/>
                </a:solidFill>
                <a:latin typeface="Calibri"/>
                <a:ea typeface="Calibri"/>
                <a:cs typeface="Calibri"/>
                <a:sym typeface="Calibri"/>
              </a:rPr>
              <a:t>COMMERCIAL(IL2) TRAFFIC INTO DODIN </a:t>
            </a:r>
            <a:endParaRPr sz="1200" b="0" strike="noStrike">
              <a:solidFill>
                <a:srgbClr val="000000"/>
              </a:solidFill>
              <a:latin typeface="Arial"/>
              <a:ea typeface="Arial"/>
              <a:cs typeface="Arial"/>
              <a:sym typeface="Arial"/>
            </a:endParaRPr>
          </a:p>
        </p:txBody>
      </p:sp>
      <p:grpSp>
        <p:nvGrpSpPr>
          <p:cNvPr id="288" name="Google Shape;288;p52"/>
          <p:cNvGrpSpPr/>
          <p:nvPr/>
        </p:nvGrpSpPr>
        <p:grpSpPr>
          <a:xfrm>
            <a:off x="1667790" y="2322000"/>
            <a:ext cx="370440" cy="551340"/>
            <a:chOff x="2223720" y="3096000"/>
            <a:chExt cx="493920" cy="735120"/>
          </a:xfrm>
        </p:grpSpPr>
        <p:sp>
          <p:nvSpPr>
            <p:cNvPr id="289" name="Google Shape;289;p52"/>
            <p:cNvSpPr/>
            <p:nvPr/>
          </p:nvSpPr>
          <p:spPr>
            <a:xfrm>
              <a:off x="2223720" y="309600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0" name="Google Shape;290;p52"/>
            <p:cNvSpPr/>
            <p:nvPr/>
          </p:nvSpPr>
          <p:spPr>
            <a:xfrm>
              <a:off x="2301120" y="355572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1" name="Google Shape;291;p52"/>
            <p:cNvSpPr/>
            <p:nvPr/>
          </p:nvSpPr>
          <p:spPr>
            <a:xfrm>
              <a:off x="2314080" y="309600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2" name="Google Shape;292;p52"/>
            <p:cNvSpPr/>
            <p:nvPr/>
          </p:nvSpPr>
          <p:spPr>
            <a:xfrm>
              <a:off x="2311200" y="380952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3" name="Google Shape;293;p52"/>
            <p:cNvSpPr/>
            <p:nvPr/>
          </p:nvSpPr>
          <p:spPr>
            <a:xfrm>
              <a:off x="2393280" y="333684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4" name="Google Shape;294;p52"/>
            <p:cNvSpPr/>
            <p:nvPr/>
          </p:nvSpPr>
          <p:spPr>
            <a:xfrm>
              <a:off x="2414880" y="330696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295" name="Google Shape;295;p52"/>
            <p:cNvSpPr/>
            <p:nvPr/>
          </p:nvSpPr>
          <p:spPr>
            <a:xfrm>
              <a:off x="2487240" y="330768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cxnSp>
        <p:nvCxnSpPr>
          <p:cNvPr id="296" name="Google Shape;296;p52"/>
          <p:cNvCxnSpPr/>
          <p:nvPr/>
        </p:nvCxnSpPr>
        <p:spPr>
          <a:xfrm rot="10800000" flipH="1">
            <a:off x="2188080" y="2190960"/>
            <a:ext cx="2223225" cy="455850"/>
          </a:xfrm>
          <a:prstGeom prst="curvedConnector3">
            <a:avLst>
              <a:gd name="adj1" fmla="val 25008"/>
            </a:avLst>
          </a:prstGeom>
          <a:noFill/>
          <a:ln w="57150" cap="flat" cmpd="sng">
            <a:solidFill>
              <a:srgbClr val="FF0000">
                <a:alpha val="60000"/>
              </a:srgbClr>
            </a:solidFill>
            <a:prstDash val="solid"/>
            <a:round/>
            <a:headEnd type="none" w="sm" len="sm"/>
            <a:tailEnd type="triangle" w="med" len="med"/>
          </a:ln>
        </p:spPr>
      </p:cxnSp>
      <p:pic>
        <p:nvPicPr>
          <p:cNvPr id="297" name="Google Shape;297;p52"/>
          <p:cNvPicPr preferRelativeResize="0"/>
          <p:nvPr/>
        </p:nvPicPr>
        <p:blipFill rotWithShape="1">
          <a:blip r:embed="rId6">
            <a:alphaModFix/>
          </a:blip>
          <a:srcRect/>
          <a:stretch/>
        </p:blipFill>
        <p:spPr>
          <a:xfrm>
            <a:off x="4481460" y="2095740"/>
            <a:ext cx="140940" cy="182790"/>
          </a:xfrm>
          <a:prstGeom prst="rect">
            <a:avLst/>
          </a:prstGeom>
          <a:noFill/>
          <a:ln w="9525" cap="flat" cmpd="sng">
            <a:solidFill>
              <a:srgbClr val="FF0000"/>
            </a:solidFill>
            <a:prstDash val="solid"/>
            <a:round/>
            <a:headEnd type="none" w="sm" len="sm"/>
            <a:tailEnd type="none" w="sm" len="sm"/>
          </a:ln>
        </p:spPr>
      </p:pic>
      <p:cxnSp>
        <p:nvCxnSpPr>
          <p:cNvPr id="298" name="Google Shape;298;p52"/>
          <p:cNvCxnSpPr/>
          <p:nvPr/>
        </p:nvCxnSpPr>
        <p:spPr>
          <a:xfrm rot="10800000" flipH="1">
            <a:off x="4635090" y="1705050"/>
            <a:ext cx="969840" cy="438750"/>
          </a:xfrm>
          <a:prstGeom prst="straightConnector1">
            <a:avLst/>
          </a:prstGeom>
          <a:noFill/>
          <a:ln w="38100" cap="flat" cmpd="sng">
            <a:solidFill>
              <a:srgbClr val="FF0000">
                <a:alpha val="60000"/>
              </a:srgbClr>
            </a:solidFill>
            <a:prstDash val="solid"/>
            <a:round/>
            <a:headEnd type="none" w="sm" len="sm"/>
            <a:tailEnd type="triangle" w="med" len="med"/>
          </a:ln>
        </p:spPr>
      </p:cxnSp>
      <p:sp>
        <p:nvSpPr>
          <p:cNvPr id="299" name="Google Shape;299;p52"/>
          <p:cNvSpPr/>
          <p:nvPr/>
        </p:nvSpPr>
        <p:spPr>
          <a:xfrm>
            <a:off x="5502600" y="1572210"/>
            <a:ext cx="291600" cy="256500"/>
          </a:xfrm>
          <a:prstGeom prst="noSmoking">
            <a:avLst>
              <a:gd name="adj" fmla="val 18750"/>
            </a:avLst>
          </a:prstGeom>
          <a:solidFill>
            <a:srgbClr val="FF0000"/>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cxnSp>
        <p:nvCxnSpPr>
          <p:cNvPr id="300" name="Google Shape;300;p52"/>
          <p:cNvCxnSpPr/>
          <p:nvPr/>
        </p:nvCxnSpPr>
        <p:spPr>
          <a:xfrm rot="10800000" flipH="1">
            <a:off x="2128410" y="1457685"/>
            <a:ext cx="1410300" cy="1170225"/>
          </a:xfrm>
          <a:prstGeom prst="curvedConnector3">
            <a:avLst>
              <a:gd name="adj1" fmla="val 25007"/>
            </a:avLst>
          </a:prstGeom>
          <a:noFill/>
          <a:ln w="57150" cap="flat" cmpd="sng">
            <a:solidFill>
              <a:srgbClr val="FF0000">
                <a:alpha val="60000"/>
              </a:srgbClr>
            </a:solidFill>
            <a:prstDash val="solid"/>
            <a:round/>
            <a:headEnd type="none" w="sm" len="sm"/>
            <a:tailEnd type="triangle" w="med" len="med"/>
          </a:ln>
        </p:spPr>
      </p:cxnSp>
      <p:grpSp>
        <p:nvGrpSpPr>
          <p:cNvPr id="301" name="Google Shape;301;p52"/>
          <p:cNvGrpSpPr/>
          <p:nvPr/>
        </p:nvGrpSpPr>
        <p:grpSpPr>
          <a:xfrm>
            <a:off x="1663470" y="2931390"/>
            <a:ext cx="370440" cy="551610"/>
            <a:chOff x="2217960" y="3908520"/>
            <a:chExt cx="493920" cy="735480"/>
          </a:xfrm>
        </p:grpSpPr>
        <p:sp>
          <p:nvSpPr>
            <p:cNvPr id="302" name="Google Shape;302;p52"/>
            <p:cNvSpPr/>
            <p:nvPr/>
          </p:nvSpPr>
          <p:spPr>
            <a:xfrm>
              <a:off x="2217960" y="390852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3" name="Google Shape;303;p52"/>
            <p:cNvSpPr/>
            <p:nvPr/>
          </p:nvSpPr>
          <p:spPr>
            <a:xfrm>
              <a:off x="2295360" y="436860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4" name="Google Shape;304;p52"/>
            <p:cNvSpPr/>
            <p:nvPr/>
          </p:nvSpPr>
          <p:spPr>
            <a:xfrm>
              <a:off x="2308320" y="390852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5" name="Google Shape;305;p52"/>
            <p:cNvSpPr/>
            <p:nvPr/>
          </p:nvSpPr>
          <p:spPr>
            <a:xfrm>
              <a:off x="2305440" y="462204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6" name="Google Shape;306;p52"/>
            <p:cNvSpPr/>
            <p:nvPr/>
          </p:nvSpPr>
          <p:spPr>
            <a:xfrm>
              <a:off x="2387880" y="414972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7" name="Google Shape;307;p52"/>
            <p:cNvSpPr/>
            <p:nvPr/>
          </p:nvSpPr>
          <p:spPr>
            <a:xfrm>
              <a:off x="2409120" y="411984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08" name="Google Shape;308;p52"/>
            <p:cNvSpPr/>
            <p:nvPr/>
          </p:nvSpPr>
          <p:spPr>
            <a:xfrm>
              <a:off x="2481480" y="412020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309" name="Google Shape;309;p52"/>
          <p:cNvSpPr/>
          <p:nvPr/>
        </p:nvSpPr>
        <p:spPr>
          <a:xfrm>
            <a:off x="6655770" y="2711610"/>
            <a:ext cx="133110" cy="145260"/>
          </a:xfrm>
          <a:prstGeom prst="star5">
            <a:avLst>
              <a:gd name="adj" fmla="val 19098"/>
              <a:gd name="hf" fmla="val 105146"/>
              <a:gd name="vf" fmla="val 110557"/>
            </a:avLst>
          </a:prstGeom>
          <a:solidFill>
            <a:srgbClr val="FFFF00"/>
          </a:solidFill>
          <a:ln w="12700" cap="flat" cmpd="sng">
            <a:solidFill>
              <a:srgbClr val="43729D"/>
            </a:solidFill>
            <a:prstDash val="solid"/>
            <a:miter lim="800000"/>
            <a:headEnd type="none" w="sm" len="sm"/>
            <a:tailEnd type="none" w="sm" len="sm"/>
          </a:ln>
        </p:spPr>
        <p:txBody>
          <a:bodyPr spcFirstLastPara="1" wrap="square" lIns="67500" tIns="21875" rIns="67500" bIns="21875"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310" name="Google Shape;310;p52"/>
          <p:cNvSpPr/>
          <p:nvPr/>
        </p:nvSpPr>
        <p:spPr>
          <a:xfrm>
            <a:off x="3332610" y="1325970"/>
            <a:ext cx="133110" cy="145260"/>
          </a:xfrm>
          <a:prstGeom prst="star5">
            <a:avLst>
              <a:gd name="adj" fmla="val 19098"/>
              <a:gd name="hf" fmla="val 105146"/>
              <a:gd name="vf" fmla="val 110557"/>
            </a:avLst>
          </a:prstGeom>
          <a:solidFill>
            <a:srgbClr val="FFFF00"/>
          </a:solidFill>
          <a:ln w="12700" cap="flat" cmpd="sng">
            <a:solidFill>
              <a:srgbClr val="43729D"/>
            </a:solidFill>
            <a:prstDash val="solid"/>
            <a:miter lim="800000"/>
            <a:headEnd type="none" w="sm" len="sm"/>
            <a:tailEnd type="none" w="sm" len="sm"/>
          </a:ln>
        </p:spPr>
        <p:txBody>
          <a:bodyPr spcFirstLastPara="1" wrap="square" lIns="67500" tIns="21875" rIns="67500" bIns="21875"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nvGrpSpPr>
          <p:cNvPr id="311" name="Google Shape;311;p52"/>
          <p:cNvGrpSpPr/>
          <p:nvPr/>
        </p:nvGrpSpPr>
        <p:grpSpPr>
          <a:xfrm>
            <a:off x="5348160" y="1117800"/>
            <a:ext cx="991980" cy="991980"/>
            <a:chOff x="7130880" y="1490400"/>
            <a:chExt cx="1322640" cy="1322640"/>
          </a:xfrm>
        </p:grpSpPr>
        <p:pic>
          <p:nvPicPr>
            <p:cNvPr id="312" name="Google Shape;312;p52"/>
            <p:cNvPicPr preferRelativeResize="0"/>
            <p:nvPr/>
          </p:nvPicPr>
          <p:blipFill rotWithShape="1">
            <a:blip r:embed="rId4">
              <a:alphaModFix/>
            </a:blip>
            <a:srcRect/>
            <a:stretch/>
          </p:blipFill>
          <p:spPr>
            <a:xfrm>
              <a:off x="7130880" y="1490400"/>
              <a:ext cx="1322640" cy="1322640"/>
            </a:xfrm>
            <a:prstGeom prst="rect">
              <a:avLst/>
            </a:prstGeom>
            <a:noFill/>
            <a:ln>
              <a:noFill/>
            </a:ln>
          </p:spPr>
        </p:pic>
        <p:grpSp>
          <p:nvGrpSpPr>
            <p:cNvPr id="313" name="Google Shape;313;p52"/>
            <p:cNvGrpSpPr/>
            <p:nvPr/>
          </p:nvGrpSpPr>
          <p:grpSpPr>
            <a:xfrm>
              <a:off x="7670880" y="2053800"/>
              <a:ext cx="270360" cy="403200"/>
              <a:chOff x="7670880" y="2053800"/>
              <a:chExt cx="270360" cy="403200"/>
            </a:xfrm>
          </p:grpSpPr>
          <p:sp>
            <p:nvSpPr>
              <p:cNvPr id="314" name="Google Shape;314;p52"/>
              <p:cNvSpPr/>
              <p:nvPr/>
            </p:nvSpPr>
            <p:spPr>
              <a:xfrm>
                <a:off x="7670880" y="2053800"/>
                <a:ext cx="270360" cy="403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15" name="Google Shape;315;p52"/>
              <p:cNvSpPr/>
              <p:nvPr/>
            </p:nvSpPr>
            <p:spPr>
              <a:xfrm>
                <a:off x="7684200" y="2072880"/>
                <a:ext cx="243720" cy="36360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16" name="Google Shape;316;p52"/>
              <p:cNvSpPr/>
              <p:nvPr/>
            </p:nvSpPr>
            <p:spPr>
              <a:xfrm>
                <a:off x="7754400" y="2236680"/>
                <a:ext cx="99720" cy="10620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17" name="Google Shape;317;p52"/>
              <p:cNvSpPr/>
              <p:nvPr/>
            </p:nvSpPr>
            <p:spPr>
              <a:xfrm>
                <a:off x="7767360" y="2154960"/>
                <a:ext cx="74880" cy="7380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21875" rIns="67500" bIns="2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18" name="Google Shape;318;p52"/>
              <p:cNvSpPr/>
              <p:nvPr/>
            </p:nvSpPr>
            <p:spPr>
              <a:xfrm>
                <a:off x="7794360" y="2262600"/>
                <a:ext cx="20160" cy="4644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1350" rIns="67500" bIns="13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cxnSp>
        <p:nvCxnSpPr>
          <p:cNvPr id="319" name="Google Shape;319;p52"/>
          <p:cNvCxnSpPr/>
          <p:nvPr/>
        </p:nvCxnSpPr>
        <p:spPr>
          <a:xfrm rot="10800000" flipH="1">
            <a:off x="2370060" y="2480265"/>
            <a:ext cx="1779750" cy="723825"/>
          </a:xfrm>
          <a:prstGeom prst="curvedConnector3">
            <a:avLst>
              <a:gd name="adj1" fmla="val 25019"/>
            </a:avLst>
          </a:prstGeom>
          <a:noFill/>
          <a:ln w="57150" cap="flat" cmpd="sng">
            <a:solidFill>
              <a:srgbClr val="22BC34">
                <a:alpha val="60000"/>
              </a:srgbClr>
            </a:solidFill>
            <a:prstDash val="solid"/>
            <a:round/>
            <a:headEnd type="none" w="sm" len="sm"/>
            <a:tailEnd type="triangle" w="med" len="med"/>
          </a:ln>
        </p:spPr>
      </p:cxnSp>
      <p:pic>
        <p:nvPicPr>
          <p:cNvPr id="320" name="Google Shape;320;p52"/>
          <p:cNvPicPr preferRelativeResize="0"/>
          <p:nvPr/>
        </p:nvPicPr>
        <p:blipFill rotWithShape="1">
          <a:blip r:embed="rId6">
            <a:alphaModFix/>
          </a:blip>
          <a:srcRect/>
          <a:stretch/>
        </p:blipFill>
        <p:spPr>
          <a:xfrm>
            <a:off x="4185000" y="2418930"/>
            <a:ext cx="140940" cy="182790"/>
          </a:xfrm>
          <a:prstGeom prst="rect">
            <a:avLst/>
          </a:prstGeom>
          <a:noFill/>
          <a:ln w="9525" cap="flat" cmpd="sng">
            <a:solidFill>
              <a:srgbClr val="22BC34"/>
            </a:solidFill>
            <a:prstDash val="solid"/>
            <a:round/>
            <a:headEnd type="none" w="sm" len="sm"/>
            <a:tailEnd type="none" w="sm" len="sm"/>
          </a:ln>
        </p:spPr>
      </p:pic>
      <p:pic>
        <p:nvPicPr>
          <p:cNvPr id="321" name="Google Shape;321;p52"/>
          <p:cNvPicPr preferRelativeResize="0"/>
          <p:nvPr/>
        </p:nvPicPr>
        <p:blipFill rotWithShape="1">
          <a:blip r:embed="rId6">
            <a:alphaModFix/>
          </a:blip>
          <a:srcRect/>
          <a:stretch/>
        </p:blipFill>
        <p:spPr>
          <a:xfrm>
            <a:off x="2281500" y="3133350"/>
            <a:ext cx="140940" cy="182790"/>
          </a:xfrm>
          <a:prstGeom prst="rect">
            <a:avLst/>
          </a:prstGeom>
          <a:noFill/>
          <a:ln w="9525" cap="flat" cmpd="sng">
            <a:solidFill>
              <a:srgbClr val="22BC34"/>
            </a:solidFill>
            <a:prstDash val="solid"/>
            <a:round/>
            <a:headEnd type="none" w="sm" len="sm"/>
            <a:tailEnd type="none" w="sm" len="sm"/>
          </a:ln>
        </p:spPr>
      </p:pic>
      <p:cxnSp>
        <p:nvCxnSpPr>
          <p:cNvPr id="322" name="Google Shape;322;p52"/>
          <p:cNvCxnSpPr/>
          <p:nvPr/>
        </p:nvCxnSpPr>
        <p:spPr>
          <a:xfrm rot="10800000" flipH="1">
            <a:off x="4410990" y="1800585"/>
            <a:ext cx="1237725" cy="700425"/>
          </a:xfrm>
          <a:prstGeom prst="curvedConnector3">
            <a:avLst>
              <a:gd name="adj1" fmla="val 25026"/>
            </a:avLst>
          </a:prstGeom>
          <a:noFill/>
          <a:ln w="57150" cap="flat" cmpd="sng">
            <a:solidFill>
              <a:srgbClr val="22BC34">
                <a:alpha val="60000"/>
              </a:srgbClr>
            </a:solidFill>
            <a:prstDash val="solid"/>
            <a:round/>
            <a:headEnd type="none" w="sm" len="sm"/>
            <a:tailEnd type="triangle" w="med" len="med"/>
          </a:ln>
        </p:spPr>
      </p:cxnSp>
      <p:pic>
        <p:nvPicPr>
          <p:cNvPr id="323" name="Google Shape;323;p52"/>
          <p:cNvPicPr preferRelativeResize="0"/>
          <p:nvPr/>
        </p:nvPicPr>
        <p:blipFill rotWithShape="1">
          <a:blip r:embed="rId6">
            <a:alphaModFix/>
          </a:blip>
          <a:srcRect/>
          <a:stretch/>
        </p:blipFill>
        <p:spPr>
          <a:xfrm>
            <a:off x="6584760" y="1437210"/>
            <a:ext cx="140940" cy="182790"/>
          </a:xfrm>
          <a:prstGeom prst="rect">
            <a:avLst/>
          </a:prstGeom>
          <a:noFill/>
          <a:ln w="9525" cap="flat" cmpd="sng">
            <a:solidFill>
              <a:srgbClr val="22BC34"/>
            </a:solidFill>
            <a:prstDash val="solid"/>
            <a:round/>
            <a:headEnd type="none" w="sm" len="sm"/>
            <a:tailEnd type="none" w="sm" len="sm"/>
          </a:ln>
        </p:spPr>
      </p:pic>
      <p:pic>
        <p:nvPicPr>
          <p:cNvPr id="324" name="Google Shape;324;p52"/>
          <p:cNvPicPr preferRelativeResize="0"/>
          <p:nvPr/>
        </p:nvPicPr>
        <p:blipFill rotWithShape="1">
          <a:blip r:embed="rId6">
            <a:alphaModFix/>
          </a:blip>
          <a:srcRect/>
          <a:stretch/>
        </p:blipFill>
        <p:spPr>
          <a:xfrm>
            <a:off x="5844150" y="1462590"/>
            <a:ext cx="140940" cy="182790"/>
          </a:xfrm>
          <a:prstGeom prst="rect">
            <a:avLst/>
          </a:prstGeom>
          <a:noFill/>
          <a:ln w="9525" cap="flat" cmpd="sng">
            <a:solidFill>
              <a:srgbClr val="00B050"/>
            </a:solidFill>
            <a:prstDash val="solid"/>
            <a:round/>
            <a:headEnd type="none" w="sm" len="sm"/>
            <a:tailEnd type="none" w="sm" len="sm"/>
          </a:ln>
        </p:spPr>
      </p:pic>
      <p:grpSp>
        <p:nvGrpSpPr>
          <p:cNvPr id="325" name="Google Shape;325;p52"/>
          <p:cNvGrpSpPr/>
          <p:nvPr/>
        </p:nvGrpSpPr>
        <p:grpSpPr>
          <a:xfrm>
            <a:off x="5818230" y="1365390"/>
            <a:ext cx="325819" cy="345477"/>
            <a:chOff x="7757640" y="1820520"/>
            <a:chExt cx="434426" cy="460636"/>
          </a:xfrm>
        </p:grpSpPr>
        <p:grpSp>
          <p:nvGrpSpPr>
            <p:cNvPr id="326" name="Google Shape;326;p52"/>
            <p:cNvGrpSpPr/>
            <p:nvPr/>
          </p:nvGrpSpPr>
          <p:grpSpPr>
            <a:xfrm>
              <a:off x="7770600" y="1828988"/>
              <a:ext cx="347032" cy="344151"/>
              <a:chOff x="7770600" y="1828988"/>
              <a:chExt cx="347032" cy="344151"/>
            </a:xfrm>
          </p:grpSpPr>
          <p:sp>
            <p:nvSpPr>
              <p:cNvPr id="327" name="Google Shape;327;p52"/>
              <p:cNvSpPr/>
              <p:nvPr/>
            </p:nvSpPr>
            <p:spPr>
              <a:xfrm rot="8201400">
                <a:off x="8070840" y="205128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28" name="Google Shape;328;p52"/>
              <p:cNvSpPr/>
              <p:nvPr/>
            </p:nvSpPr>
            <p:spPr>
              <a:xfrm rot="-900000">
                <a:off x="7780680" y="192636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29" name="Google Shape;329;p52"/>
              <p:cNvSpPr/>
              <p:nvPr/>
            </p:nvSpPr>
            <p:spPr>
              <a:xfrm rot="5400000" flipH="1">
                <a:off x="8069400" y="192204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0" name="Google Shape;330;p52"/>
              <p:cNvSpPr/>
              <p:nvPr/>
            </p:nvSpPr>
            <p:spPr>
              <a:xfrm>
                <a:off x="8090640" y="199728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1" name="Google Shape;331;p52"/>
              <p:cNvSpPr/>
              <p:nvPr/>
            </p:nvSpPr>
            <p:spPr>
              <a:xfrm>
                <a:off x="7822800" y="187308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2" name="Google Shape;332;p52"/>
              <p:cNvSpPr/>
              <p:nvPr/>
            </p:nvSpPr>
            <p:spPr>
              <a:xfrm>
                <a:off x="7866000" y="213264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33" name="Google Shape;333;p52"/>
              <p:cNvSpPr/>
              <p:nvPr/>
            </p:nvSpPr>
            <p:spPr>
              <a:xfrm rot="2498400">
                <a:off x="7890480" y="183636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4" name="Google Shape;334;p52"/>
              <p:cNvSpPr/>
              <p:nvPr/>
            </p:nvSpPr>
            <p:spPr>
              <a:xfrm rot="-2130000">
                <a:off x="8004960" y="184104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35" name="Google Shape;335;p52"/>
              <p:cNvSpPr/>
              <p:nvPr/>
            </p:nvSpPr>
            <p:spPr>
              <a:xfrm rot="-8100000">
                <a:off x="7950960" y="213300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36" name="Google Shape;336;p52"/>
              <p:cNvSpPr/>
              <p:nvPr/>
            </p:nvSpPr>
            <p:spPr>
              <a:xfrm>
                <a:off x="8008560" y="212616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37" name="Google Shape;337;p52"/>
              <p:cNvSpPr/>
              <p:nvPr/>
            </p:nvSpPr>
            <p:spPr>
              <a:xfrm rot="10800000">
                <a:off x="7926840" y="183708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8" name="Google Shape;338;p52"/>
              <p:cNvSpPr/>
              <p:nvPr/>
            </p:nvSpPr>
            <p:spPr>
              <a:xfrm>
                <a:off x="7828200" y="210636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39" name="Google Shape;339;p52"/>
              <p:cNvSpPr/>
              <p:nvPr/>
            </p:nvSpPr>
            <p:spPr>
              <a:xfrm>
                <a:off x="7961760" y="184068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40" name="Google Shape;340;p52"/>
              <p:cNvSpPr/>
              <p:nvPr/>
            </p:nvSpPr>
            <p:spPr>
              <a:xfrm>
                <a:off x="8064000" y="209016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41" name="Google Shape;341;p52"/>
              <p:cNvSpPr/>
              <p:nvPr/>
            </p:nvSpPr>
            <p:spPr>
              <a:xfrm>
                <a:off x="7799400" y="207396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42" name="Google Shape;342;p52"/>
              <p:cNvSpPr/>
              <p:nvPr/>
            </p:nvSpPr>
            <p:spPr>
              <a:xfrm>
                <a:off x="8085240" y="202788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43" name="Google Shape;343;p52"/>
              <p:cNvSpPr/>
              <p:nvPr/>
            </p:nvSpPr>
            <p:spPr>
              <a:xfrm>
                <a:off x="7968240" y="213624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44" name="Google Shape;344;p52"/>
              <p:cNvSpPr/>
              <p:nvPr/>
            </p:nvSpPr>
            <p:spPr>
              <a:xfrm>
                <a:off x="7797960" y="189360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45" name="Google Shape;345;p52"/>
              <p:cNvSpPr/>
              <p:nvPr/>
            </p:nvSpPr>
            <p:spPr>
              <a:xfrm>
                <a:off x="8053200" y="188784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346" name="Google Shape;346;p52"/>
              <p:cNvSpPr/>
              <p:nvPr/>
            </p:nvSpPr>
            <p:spPr>
              <a:xfrm flipH="1">
                <a:off x="8025480" y="186480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47" name="Google Shape;347;p52"/>
              <p:cNvSpPr/>
              <p:nvPr/>
            </p:nvSpPr>
            <p:spPr>
              <a:xfrm>
                <a:off x="8085240" y="196092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48" name="Google Shape;348;p52"/>
              <p:cNvSpPr/>
              <p:nvPr/>
            </p:nvSpPr>
            <p:spPr>
              <a:xfrm>
                <a:off x="7908120" y="213804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349" name="Google Shape;349;p52"/>
              <p:cNvSpPr/>
              <p:nvPr/>
            </p:nvSpPr>
            <p:spPr>
              <a:xfrm>
                <a:off x="7770600" y="198828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50" name="Google Shape;350;p52"/>
              <p:cNvSpPr/>
              <p:nvPr/>
            </p:nvSpPr>
            <p:spPr>
              <a:xfrm>
                <a:off x="7770960" y="201240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51" name="Google Shape;351;p52"/>
              <p:cNvSpPr/>
              <p:nvPr/>
            </p:nvSpPr>
            <p:spPr>
              <a:xfrm rot="10800000">
                <a:off x="7776360" y="195876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52" name="Google Shape;352;p52"/>
              <p:cNvSpPr/>
              <p:nvPr/>
            </p:nvSpPr>
            <p:spPr>
              <a:xfrm>
                <a:off x="7862040" y="185184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53" name="Google Shape;353;p52"/>
              <p:cNvSpPr/>
              <p:nvPr/>
            </p:nvSpPr>
            <p:spPr>
              <a:xfrm flipH="1">
                <a:off x="7779960" y="204120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354" name="Google Shape;354;p52"/>
            <p:cNvSpPr/>
            <p:nvPr/>
          </p:nvSpPr>
          <p:spPr>
            <a:xfrm>
              <a:off x="7757640" y="182052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355" name="Google Shape;355;p52"/>
            <p:cNvGrpSpPr/>
            <p:nvPr/>
          </p:nvGrpSpPr>
          <p:grpSpPr>
            <a:xfrm>
              <a:off x="7807680" y="1869840"/>
              <a:ext cx="384386" cy="411316"/>
              <a:chOff x="7807680" y="1869840"/>
              <a:chExt cx="384386" cy="411316"/>
            </a:xfrm>
          </p:grpSpPr>
          <p:sp>
            <p:nvSpPr>
              <p:cNvPr id="356" name="Google Shape;356;p52"/>
              <p:cNvSpPr/>
              <p:nvPr/>
            </p:nvSpPr>
            <p:spPr>
              <a:xfrm rot="8349000">
                <a:off x="8103600" y="209844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57" name="Google Shape;357;p52"/>
              <p:cNvSpPr/>
              <p:nvPr/>
            </p:nvSpPr>
            <p:spPr>
              <a:xfrm>
                <a:off x="7807680" y="186984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58" name="Google Shape;358;p52"/>
              <p:cNvSpPr/>
              <p:nvPr/>
            </p:nvSpPr>
            <p:spPr>
              <a:xfrm rot="8400000">
                <a:off x="8018640" y="210024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359" name="Google Shape;359;p52"/>
            <p:cNvGrpSpPr/>
            <p:nvPr/>
          </p:nvGrpSpPr>
          <p:grpSpPr>
            <a:xfrm>
              <a:off x="7819920" y="1878480"/>
              <a:ext cx="252000" cy="244800"/>
              <a:chOff x="7819920" y="1878480"/>
              <a:chExt cx="252000" cy="244800"/>
            </a:xfrm>
          </p:grpSpPr>
          <p:sp>
            <p:nvSpPr>
              <p:cNvPr id="360" name="Google Shape;360;p52"/>
              <p:cNvSpPr/>
              <p:nvPr/>
            </p:nvSpPr>
            <p:spPr>
              <a:xfrm>
                <a:off x="8040960" y="196776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1" name="Google Shape;361;p52"/>
              <p:cNvSpPr/>
              <p:nvPr/>
            </p:nvSpPr>
            <p:spPr>
              <a:xfrm>
                <a:off x="7831440" y="203076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2" name="Google Shape;362;p52"/>
              <p:cNvSpPr/>
              <p:nvPr/>
            </p:nvSpPr>
            <p:spPr>
              <a:xfrm>
                <a:off x="7925760" y="187848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3" name="Google Shape;363;p52"/>
              <p:cNvSpPr/>
              <p:nvPr/>
            </p:nvSpPr>
            <p:spPr>
              <a:xfrm rot="9900000">
                <a:off x="8002080" y="190512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4" name="Google Shape;364;p52"/>
              <p:cNvSpPr/>
              <p:nvPr/>
            </p:nvSpPr>
            <p:spPr>
              <a:xfrm rot="3600000">
                <a:off x="7861680" y="205128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65" name="Google Shape;365;p52"/>
              <p:cNvSpPr/>
              <p:nvPr/>
            </p:nvSpPr>
            <p:spPr>
              <a:xfrm>
                <a:off x="7819920" y="200268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6" name="Google Shape;366;p52"/>
              <p:cNvSpPr/>
              <p:nvPr/>
            </p:nvSpPr>
            <p:spPr>
              <a:xfrm>
                <a:off x="7905960" y="209520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67" name="Google Shape;367;p52"/>
              <p:cNvSpPr/>
              <p:nvPr/>
            </p:nvSpPr>
            <p:spPr>
              <a:xfrm>
                <a:off x="7981560" y="208656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68" name="Google Shape;368;p52"/>
              <p:cNvSpPr/>
              <p:nvPr/>
            </p:nvSpPr>
            <p:spPr>
              <a:xfrm>
                <a:off x="8044560" y="200232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69" name="Google Shape;369;p52"/>
              <p:cNvSpPr/>
              <p:nvPr/>
            </p:nvSpPr>
            <p:spPr>
              <a:xfrm>
                <a:off x="8031240" y="193176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0" name="Google Shape;370;p52"/>
              <p:cNvSpPr/>
              <p:nvPr/>
            </p:nvSpPr>
            <p:spPr>
              <a:xfrm>
                <a:off x="7944840" y="210312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1" name="Google Shape;371;p52"/>
              <p:cNvSpPr/>
              <p:nvPr/>
            </p:nvSpPr>
            <p:spPr>
              <a:xfrm rot="678600">
                <a:off x="8004960" y="206460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2" name="Google Shape;372;p52"/>
              <p:cNvSpPr/>
              <p:nvPr/>
            </p:nvSpPr>
            <p:spPr>
              <a:xfrm>
                <a:off x="7861320" y="190980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3" name="Google Shape;373;p52"/>
              <p:cNvSpPr/>
              <p:nvPr/>
            </p:nvSpPr>
            <p:spPr>
              <a:xfrm>
                <a:off x="7964280" y="188820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4" name="Google Shape;374;p52"/>
              <p:cNvSpPr/>
              <p:nvPr/>
            </p:nvSpPr>
            <p:spPr>
              <a:xfrm rot="2648400">
                <a:off x="7900560" y="188748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5" name="Google Shape;375;p52"/>
              <p:cNvSpPr/>
              <p:nvPr/>
            </p:nvSpPr>
            <p:spPr>
              <a:xfrm rot="8580000">
                <a:off x="7874640" y="208044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76" name="Google Shape;376;p52"/>
              <p:cNvSpPr/>
              <p:nvPr/>
            </p:nvSpPr>
            <p:spPr>
              <a:xfrm>
                <a:off x="7840080" y="194004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77" name="Google Shape;377;p52"/>
              <p:cNvSpPr/>
              <p:nvPr/>
            </p:nvSpPr>
            <p:spPr>
              <a:xfrm>
                <a:off x="8040960" y="203256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78" name="Google Shape;378;p52"/>
              <p:cNvSpPr/>
              <p:nvPr/>
            </p:nvSpPr>
            <p:spPr>
              <a:xfrm>
                <a:off x="7825320" y="197064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379" name="Google Shape;379;p52"/>
            <p:cNvGrpSpPr/>
            <p:nvPr/>
          </p:nvGrpSpPr>
          <p:grpSpPr>
            <a:xfrm>
              <a:off x="7901640" y="1946160"/>
              <a:ext cx="93240" cy="115200"/>
              <a:chOff x="7901640" y="1946160"/>
              <a:chExt cx="93240" cy="115200"/>
            </a:xfrm>
          </p:grpSpPr>
          <p:sp>
            <p:nvSpPr>
              <p:cNvPr id="380" name="Google Shape;380;p52"/>
              <p:cNvSpPr/>
              <p:nvPr/>
            </p:nvSpPr>
            <p:spPr>
              <a:xfrm>
                <a:off x="7901640" y="194616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81" name="Google Shape;381;p52"/>
              <p:cNvSpPr/>
              <p:nvPr/>
            </p:nvSpPr>
            <p:spPr>
              <a:xfrm>
                <a:off x="7906320" y="195156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82" name="Google Shape;382;p52"/>
              <p:cNvSpPr/>
              <p:nvPr/>
            </p:nvSpPr>
            <p:spPr>
              <a:xfrm>
                <a:off x="7930440" y="199836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83" name="Google Shape;383;p52"/>
              <p:cNvSpPr/>
              <p:nvPr/>
            </p:nvSpPr>
            <p:spPr>
              <a:xfrm>
                <a:off x="7935120" y="197496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384" name="Google Shape;384;p52"/>
              <p:cNvSpPr/>
              <p:nvPr/>
            </p:nvSpPr>
            <p:spPr>
              <a:xfrm>
                <a:off x="7944480" y="200592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pic>
        <p:nvPicPr>
          <p:cNvPr id="385" name="Google Shape;385;p52"/>
          <p:cNvPicPr preferRelativeResize="0"/>
          <p:nvPr/>
        </p:nvPicPr>
        <p:blipFill rotWithShape="1">
          <a:blip r:embed="rId6">
            <a:alphaModFix/>
          </a:blip>
          <a:srcRect/>
          <a:stretch/>
        </p:blipFill>
        <p:spPr>
          <a:xfrm>
            <a:off x="5687010" y="1698300"/>
            <a:ext cx="140940" cy="182790"/>
          </a:xfrm>
          <a:prstGeom prst="rect">
            <a:avLst/>
          </a:prstGeom>
          <a:noFill/>
          <a:ln w="9525" cap="flat" cmpd="sng">
            <a:solidFill>
              <a:srgbClr val="00B050"/>
            </a:solidFill>
            <a:prstDash val="solid"/>
            <a:round/>
            <a:headEnd type="none" w="sm" len="sm"/>
            <a:tailEnd type="none" w="sm" len="sm"/>
          </a:ln>
        </p:spPr>
      </p:pic>
      <p:cxnSp>
        <p:nvCxnSpPr>
          <p:cNvPr id="386" name="Google Shape;386;p52"/>
          <p:cNvCxnSpPr>
            <a:stCxn id="315" idx="3"/>
          </p:cNvCxnSpPr>
          <p:nvPr/>
        </p:nvCxnSpPr>
        <p:spPr>
          <a:xfrm rot="10800000" flipH="1">
            <a:off x="5853600" y="1514130"/>
            <a:ext cx="709800" cy="313500"/>
          </a:xfrm>
          <a:prstGeom prst="straightConnector1">
            <a:avLst/>
          </a:prstGeom>
          <a:noFill/>
          <a:ln w="38100" cap="flat" cmpd="sng">
            <a:solidFill>
              <a:srgbClr val="22BC34">
                <a:alpha val="60000"/>
              </a:srgbClr>
            </a:solidFill>
            <a:prstDash val="solid"/>
            <a:round/>
            <a:headEnd type="none" w="sm" len="sm"/>
            <a:tailEnd type="triangle" w="med" len="med"/>
          </a:ln>
        </p:spPr>
      </p:cxnSp>
      <p:grpSp>
        <p:nvGrpSpPr>
          <p:cNvPr id="387" name="Google Shape;387;p52"/>
          <p:cNvGrpSpPr/>
          <p:nvPr/>
        </p:nvGrpSpPr>
        <p:grpSpPr>
          <a:xfrm>
            <a:off x="5547420" y="1608390"/>
            <a:ext cx="326089" cy="345477"/>
            <a:chOff x="7396560" y="2144520"/>
            <a:chExt cx="434786" cy="460636"/>
          </a:xfrm>
        </p:grpSpPr>
        <p:grpSp>
          <p:nvGrpSpPr>
            <p:cNvPr id="388" name="Google Shape;388;p52"/>
            <p:cNvGrpSpPr/>
            <p:nvPr/>
          </p:nvGrpSpPr>
          <p:grpSpPr>
            <a:xfrm>
              <a:off x="7409880" y="2152988"/>
              <a:ext cx="347032" cy="344151"/>
              <a:chOff x="7409880" y="2152988"/>
              <a:chExt cx="347032" cy="344151"/>
            </a:xfrm>
          </p:grpSpPr>
          <p:sp>
            <p:nvSpPr>
              <p:cNvPr id="389" name="Google Shape;389;p52"/>
              <p:cNvSpPr/>
              <p:nvPr/>
            </p:nvSpPr>
            <p:spPr>
              <a:xfrm rot="8201400">
                <a:off x="7710120" y="237528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0" name="Google Shape;390;p52"/>
              <p:cNvSpPr/>
              <p:nvPr/>
            </p:nvSpPr>
            <p:spPr>
              <a:xfrm rot="-900000">
                <a:off x="7419960" y="225036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1" name="Google Shape;391;p52"/>
              <p:cNvSpPr/>
              <p:nvPr/>
            </p:nvSpPr>
            <p:spPr>
              <a:xfrm rot="5400000" flipH="1">
                <a:off x="7708680" y="224604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2" name="Google Shape;392;p52"/>
              <p:cNvSpPr/>
              <p:nvPr/>
            </p:nvSpPr>
            <p:spPr>
              <a:xfrm>
                <a:off x="7729920" y="232128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3" name="Google Shape;393;p52"/>
              <p:cNvSpPr/>
              <p:nvPr/>
            </p:nvSpPr>
            <p:spPr>
              <a:xfrm>
                <a:off x="7462080" y="219708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4" name="Google Shape;394;p52"/>
              <p:cNvSpPr/>
              <p:nvPr/>
            </p:nvSpPr>
            <p:spPr>
              <a:xfrm>
                <a:off x="7505280" y="245664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95" name="Google Shape;395;p52"/>
              <p:cNvSpPr/>
              <p:nvPr/>
            </p:nvSpPr>
            <p:spPr>
              <a:xfrm rot="2498400">
                <a:off x="7529400" y="216036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396" name="Google Shape;396;p52"/>
              <p:cNvSpPr/>
              <p:nvPr/>
            </p:nvSpPr>
            <p:spPr>
              <a:xfrm rot="-2130000">
                <a:off x="7644240" y="216504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97" name="Google Shape;397;p52"/>
              <p:cNvSpPr/>
              <p:nvPr/>
            </p:nvSpPr>
            <p:spPr>
              <a:xfrm rot="-8100000">
                <a:off x="7590240" y="245700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98" name="Google Shape;398;p52"/>
              <p:cNvSpPr/>
              <p:nvPr/>
            </p:nvSpPr>
            <p:spPr>
              <a:xfrm>
                <a:off x="7647840" y="245052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399" name="Google Shape;399;p52"/>
              <p:cNvSpPr/>
              <p:nvPr/>
            </p:nvSpPr>
            <p:spPr>
              <a:xfrm rot="10800000">
                <a:off x="7566120" y="216108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0" name="Google Shape;400;p52"/>
              <p:cNvSpPr/>
              <p:nvPr/>
            </p:nvSpPr>
            <p:spPr>
              <a:xfrm>
                <a:off x="7467480" y="243036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1" name="Google Shape;401;p52"/>
              <p:cNvSpPr/>
              <p:nvPr/>
            </p:nvSpPr>
            <p:spPr>
              <a:xfrm>
                <a:off x="7601040" y="216468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2" name="Google Shape;402;p52"/>
              <p:cNvSpPr/>
              <p:nvPr/>
            </p:nvSpPr>
            <p:spPr>
              <a:xfrm>
                <a:off x="7703280" y="241416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3" name="Google Shape;403;p52"/>
              <p:cNvSpPr/>
              <p:nvPr/>
            </p:nvSpPr>
            <p:spPr>
              <a:xfrm>
                <a:off x="7438680" y="239796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4" name="Google Shape;404;p52"/>
              <p:cNvSpPr/>
              <p:nvPr/>
            </p:nvSpPr>
            <p:spPr>
              <a:xfrm>
                <a:off x="7724160" y="235188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05" name="Google Shape;405;p52"/>
              <p:cNvSpPr/>
              <p:nvPr/>
            </p:nvSpPr>
            <p:spPr>
              <a:xfrm>
                <a:off x="7607520" y="246024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06" name="Google Shape;406;p52"/>
              <p:cNvSpPr/>
              <p:nvPr/>
            </p:nvSpPr>
            <p:spPr>
              <a:xfrm>
                <a:off x="7437240" y="221760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07" name="Google Shape;407;p52"/>
              <p:cNvSpPr/>
              <p:nvPr/>
            </p:nvSpPr>
            <p:spPr>
              <a:xfrm>
                <a:off x="7692480" y="221220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408" name="Google Shape;408;p52"/>
              <p:cNvSpPr/>
              <p:nvPr/>
            </p:nvSpPr>
            <p:spPr>
              <a:xfrm flipH="1">
                <a:off x="7664760" y="218880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09" name="Google Shape;409;p52"/>
              <p:cNvSpPr/>
              <p:nvPr/>
            </p:nvSpPr>
            <p:spPr>
              <a:xfrm>
                <a:off x="7724520" y="228492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10" name="Google Shape;410;p52"/>
              <p:cNvSpPr/>
              <p:nvPr/>
            </p:nvSpPr>
            <p:spPr>
              <a:xfrm>
                <a:off x="7547400" y="246204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411" name="Google Shape;411;p52"/>
              <p:cNvSpPr/>
              <p:nvPr/>
            </p:nvSpPr>
            <p:spPr>
              <a:xfrm>
                <a:off x="7409880" y="231228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12" name="Google Shape;412;p52"/>
              <p:cNvSpPr/>
              <p:nvPr/>
            </p:nvSpPr>
            <p:spPr>
              <a:xfrm>
                <a:off x="7410240" y="233640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13" name="Google Shape;413;p52"/>
              <p:cNvSpPr/>
              <p:nvPr/>
            </p:nvSpPr>
            <p:spPr>
              <a:xfrm rot="10800000">
                <a:off x="7415640" y="228276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14" name="Google Shape;414;p52"/>
              <p:cNvSpPr/>
              <p:nvPr/>
            </p:nvSpPr>
            <p:spPr>
              <a:xfrm>
                <a:off x="7501320" y="217584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15" name="Google Shape;415;p52"/>
              <p:cNvSpPr/>
              <p:nvPr/>
            </p:nvSpPr>
            <p:spPr>
              <a:xfrm flipH="1">
                <a:off x="7419240" y="236556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416" name="Google Shape;416;p52"/>
            <p:cNvSpPr/>
            <p:nvPr/>
          </p:nvSpPr>
          <p:spPr>
            <a:xfrm>
              <a:off x="7396560" y="214452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417" name="Google Shape;417;p52"/>
            <p:cNvGrpSpPr/>
            <p:nvPr/>
          </p:nvGrpSpPr>
          <p:grpSpPr>
            <a:xfrm>
              <a:off x="7446960" y="2193840"/>
              <a:ext cx="384386" cy="411316"/>
              <a:chOff x="7446960" y="2193840"/>
              <a:chExt cx="384386" cy="411316"/>
            </a:xfrm>
          </p:grpSpPr>
          <p:sp>
            <p:nvSpPr>
              <p:cNvPr id="418" name="Google Shape;418;p52"/>
              <p:cNvSpPr/>
              <p:nvPr/>
            </p:nvSpPr>
            <p:spPr>
              <a:xfrm rot="8349000">
                <a:off x="7742880" y="242244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19" name="Google Shape;419;p52"/>
              <p:cNvSpPr/>
              <p:nvPr/>
            </p:nvSpPr>
            <p:spPr>
              <a:xfrm>
                <a:off x="7446960" y="219384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20" name="Google Shape;420;p52"/>
              <p:cNvSpPr/>
              <p:nvPr/>
            </p:nvSpPr>
            <p:spPr>
              <a:xfrm rot="8400000">
                <a:off x="7657920" y="242424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421" name="Google Shape;421;p52"/>
            <p:cNvGrpSpPr/>
            <p:nvPr/>
          </p:nvGrpSpPr>
          <p:grpSpPr>
            <a:xfrm>
              <a:off x="7459200" y="2202480"/>
              <a:ext cx="252000" cy="244800"/>
              <a:chOff x="7459200" y="2202480"/>
              <a:chExt cx="252000" cy="244800"/>
            </a:xfrm>
          </p:grpSpPr>
          <p:sp>
            <p:nvSpPr>
              <p:cNvPr id="422" name="Google Shape;422;p52"/>
              <p:cNvSpPr/>
              <p:nvPr/>
            </p:nvSpPr>
            <p:spPr>
              <a:xfrm>
                <a:off x="7680240" y="229176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23" name="Google Shape;423;p52"/>
              <p:cNvSpPr/>
              <p:nvPr/>
            </p:nvSpPr>
            <p:spPr>
              <a:xfrm>
                <a:off x="7470720" y="235476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24" name="Google Shape;424;p52"/>
              <p:cNvSpPr/>
              <p:nvPr/>
            </p:nvSpPr>
            <p:spPr>
              <a:xfrm>
                <a:off x="7565040" y="220248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25" name="Google Shape;425;p52"/>
              <p:cNvSpPr/>
              <p:nvPr/>
            </p:nvSpPr>
            <p:spPr>
              <a:xfrm rot="9900000">
                <a:off x="7641360" y="222912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26" name="Google Shape;426;p52"/>
              <p:cNvSpPr/>
              <p:nvPr/>
            </p:nvSpPr>
            <p:spPr>
              <a:xfrm rot="3600000">
                <a:off x="7500960" y="237528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27" name="Google Shape;427;p52"/>
              <p:cNvSpPr/>
              <p:nvPr/>
            </p:nvSpPr>
            <p:spPr>
              <a:xfrm>
                <a:off x="7459200" y="232668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28" name="Google Shape;428;p52"/>
              <p:cNvSpPr/>
              <p:nvPr/>
            </p:nvSpPr>
            <p:spPr>
              <a:xfrm>
                <a:off x="7545240" y="241920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29" name="Google Shape;429;p52"/>
              <p:cNvSpPr/>
              <p:nvPr/>
            </p:nvSpPr>
            <p:spPr>
              <a:xfrm>
                <a:off x="7620840" y="241056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30" name="Google Shape;430;p52"/>
              <p:cNvSpPr/>
              <p:nvPr/>
            </p:nvSpPr>
            <p:spPr>
              <a:xfrm>
                <a:off x="7683840" y="232632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1" name="Google Shape;431;p52"/>
              <p:cNvSpPr/>
              <p:nvPr/>
            </p:nvSpPr>
            <p:spPr>
              <a:xfrm>
                <a:off x="7670520" y="225576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2" name="Google Shape;432;p52"/>
              <p:cNvSpPr/>
              <p:nvPr/>
            </p:nvSpPr>
            <p:spPr>
              <a:xfrm>
                <a:off x="7584120" y="242712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3" name="Google Shape;433;p52"/>
              <p:cNvSpPr/>
              <p:nvPr/>
            </p:nvSpPr>
            <p:spPr>
              <a:xfrm rot="678600">
                <a:off x="7644240" y="238860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4" name="Google Shape;434;p52"/>
              <p:cNvSpPr/>
              <p:nvPr/>
            </p:nvSpPr>
            <p:spPr>
              <a:xfrm>
                <a:off x="7500600" y="223380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5" name="Google Shape;435;p52"/>
              <p:cNvSpPr/>
              <p:nvPr/>
            </p:nvSpPr>
            <p:spPr>
              <a:xfrm>
                <a:off x="7603560" y="221220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6" name="Google Shape;436;p52"/>
              <p:cNvSpPr/>
              <p:nvPr/>
            </p:nvSpPr>
            <p:spPr>
              <a:xfrm rot="2648400">
                <a:off x="7539480" y="221148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7" name="Google Shape;437;p52"/>
              <p:cNvSpPr/>
              <p:nvPr/>
            </p:nvSpPr>
            <p:spPr>
              <a:xfrm rot="8580000">
                <a:off x="7513920" y="240444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38" name="Google Shape;438;p52"/>
              <p:cNvSpPr/>
              <p:nvPr/>
            </p:nvSpPr>
            <p:spPr>
              <a:xfrm>
                <a:off x="7479000" y="226404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39" name="Google Shape;439;p52"/>
              <p:cNvSpPr/>
              <p:nvPr/>
            </p:nvSpPr>
            <p:spPr>
              <a:xfrm>
                <a:off x="7680240" y="235692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40" name="Google Shape;440;p52"/>
              <p:cNvSpPr/>
              <p:nvPr/>
            </p:nvSpPr>
            <p:spPr>
              <a:xfrm>
                <a:off x="7464600" y="229500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441" name="Google Shape;441;p52"/>
            <p:cNvGrpSpPr/>
            <p:nvPr/>
          </p:nvGrpSpPr>
          <p:grpSpPr>
            <a:xfrm>
              <a:off x="7540920" y="2270160"/>
              <a:ext cx="93240" cy="115200"/>
              <a:chOff x="7540920" y="2270160"/>
              <a:chExt cx="93240" cy="115200"/>
            </a:xfrm>
          </p:grpSpPr>
          <p:sp>
            <p:nvSpPr>
              <p:cNvPr id="442" name="Google Shape;442;p52"/>
              <p:cNvSpPr/>
              <p:nvPr/>
            </p:nvSpPr>
            <p:spPr>
              <a:xfrm>
                <a:off x="7540920" y="227016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43" name="Google Shape;443;p52"/>
              <p:cNvSpPr/>
              <p:nvPr/>
            </p:nvSpPr>
            <p:spPr>
              <a:xfrm>
                <a:off x="7545600" y="227556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44" name="Google Shape;444;p52"/>
              <p:cNvSpPr/>
              <p:nvPr/>
            </p:nvSpPr>
            <p:spPr>
              <a:xfrm>
                <a:off x="7569720" y="232236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45" name="Google Shape;445;p52"/>
              <p:cNvSpPr/>
              <p:nvPr/>
            </p:nvSpPr>
            <p:spPr>
              <a:xfrm>
                <a:off x="7574400" y="229896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46" name="Google Shape;446;p52"/>
              <p:cNvSpPr/>
              <p:nvPr/>
            </p:nvSpPr>
            <p:spPr>
              <a:xfrm>
                <a:off x="7583760" y="232992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grpSp>
        <p:nvGrpSpPr>
          <p:cNvPr id="447" name="Google Shape;447;p52"/>
          <p:cNvGrpSpPr/>
          <p:nvPr/>
        </p:nvGrpSpPr>
        <p:grpSpPr>
          <a:xfrm>
            <a:off x="5515560" y="1475280"/>
            <a:ext cx="326089" cy="345477"/>
            <a:chOff x="7354080" y="1967040"/>
            <a:chExt cx="434786" cy="460636"/>
          </a:xfrm>
        </p:grpSpPr>
        <p:grpSp>
          <p:nvGrpSpPr>
            <p:cNvPr id="448" name="Google Shape;448;p52"/>
            <p:cNvGrpSpPr/>
            <p:nvPr/>
          </p:nvGrpSpPr>
          <p:grpSpPr>
            <a:xfrm>
              <a:off x="7367400" y="1975508"/>
              <a:ext cx="347032" cy="344151"/>
              <a:chOff x="7367400" y="1975508"/>
              <a:chExt cx="347032" cy="344151"/>
            </a:xfrm>
          </p:grpSpPr>
          <p:sp>
            <p:nvSpPr>
              <p:cNvPr id="449" name="Google Shape;449;p52"/>
              <p:cNvSpPr/>
              <p:nvPr/>
            </p:nvSpPr>
            <p:spPr>
              <a:xfrm rot="8201400">
                <a:off x="7667640" y="219816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0" name="Google Shape;450;p52"/>
              <p:cNvSpPr/>
              <p:nvPr/>
            </p:nvSpPr>
            <p:spPr>
              <a:xfrm rot="-900000">
                <a:off x="7377480" y="207288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1" name="Google Shape;451;p52"/>
              <p:cNvSpPr/>
              <p:nvPr/>
            </p:nvSpPr>
            <p:spPr>
              <a:xfrm rot="5400000" flipH="1">
                <a:off x="7666200" y="206892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2" name="Google Shape;452;p52"/>
              <p:cNvSpPr/>
              <p:nvPr/>
            </p:nvSpPr>
            <p:spPr>
              <a:xfrm>
                <a:off x="7687440" y="214380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3" name="Google Shape;453;p52"/>
              <p:cNvSpPr/>
              <p:nvPr/>
            </p:nvSpPr>
            <p:spPr>
              <a:xfrm>
                <a:off x="7419600" y="201996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4" name="Google Shape;454;p52"/>
              <p:cNvSpPr/>
              <p:nvPr/>
            </p:nvSpPr>
            <p:spPr>
              <a:xfrm>
                <a:off x="7462800" y="227916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55" name="Google Shape;455;p52"/>
              <p:cNvSpPr/>
              <p:nvPr/>
            </p:nvSpPr>
            <p:spPr>
              <a:xfrm rot="2498400">
                <a:off x="7486920" y="198288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56" name="Google Shape;456;p52"/>
              <p:cNvSpPr/>
              <p:nvPr/>
            </p:nvSpPr>
            <p:spPr>
              <a:xfrm rot="-2130000">
                <a:off x="7601760" y="198756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57" name="Google Shape;457;p52"/>
              <p:cNvSpPr/>
              <p:nvPr/>
            </p:nvSpPr>
            <p:spPr>
              <a:xfrm rot="-8100000">
                <a:off x="7547760" y="227952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58" name="Google Shape;458;p52"/>
              <p:cNvSpPr/>
              <p:nvPr/>
            </p:nvSpPr>
            <p:spPr>
              <a:xfrm>
                <a:off x="7605360" y="227304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59" name="Google Shape;459;p52"/>
              <p:cNvSpPr/>
              <p:nvPr/>
            </p:nvSpPr>
            <p:spPr>
              <a:xfrm rot="10800000">
                <a:off x="7523640" y="198360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0" name="Google Shape;460;p52"/>
              <p:cNvSpPr/>
              <p:nvPr/>
            </p:nvSpPr>
            <p:spPr>
              <a:xfrm>
                <a:off x="7425000" y="225288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1" name="Google Shape;461;p52"/>
              <p:cNvSpPr/>
              <p:nvPr/>
            </p:nvSpPr>
            <p:spPr>
              <a:xfrm>
                <a:off x="7558560" y="198756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2" name="Google Shape;462;p52"/>
              <p:cNvSpPr/>
              <p:nvPr/>
            </p:nvSpPr>
            <p:spPr>
              <a:xfrm>
                <a:off x="7660800" y="223704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3" name="Google Shape;463;p52"/>
              <p:cNvSpPr/>
              <p:nvPr/>
            </p:nvSpPr>
            <p:spPr>
              <a:xfrm>
                <a:off x="7396200" y="222048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4" name="Google Shape;464;p52"/>
              <p:cNvSpPr/>
              <p:nvPr/>
            </p:nvSpPr>
            <p:spPr>
              <a:xfrm>
                <a:off x="7681680" y="217440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65" name="Google Shape;465;p52"/>
              <p:cNvSpPr/>
              <p:nvPr/>
            </p:nvSpPr>
            <p:spPr>
              <a:xfrm>
                <a:off x="7565040" y="228312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66" name="Google Shape;466;p52"/>
              <p:cNvSpPr/>
              <p:nvPr/>
            </p:nvSpPr>
            <p:spPr>
              <a:xfrm>
                <a:off x="7394760" y="204012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67" name="Google Shape;467;p52"/>
              <p:cNvSpPr/>
              <p:nvPr/>
            </p:nvSpPr>
            <p:spPr>
              <a:xfrm>
                <a:off x="7650000" y="203472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468" name="Google Shape;468;p52"/>
              <p:cNvSpPr/>
              <p:nvPr/>
            </p:nvSpPr>
            <p:spPr>
              <a:xfrm flipH="1">
                <a:off x="7622280" y="201168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69" name="Google Shape;469;p52"/>
              <p:cNvSpPr/>
              <p:nvPr/>
            </p:nvSpPr>
            <p:spPr>
              <a:xfrm>
                <a:off x="7682040" y="210780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70" name="Google Shape;470;p52"/>
              <p:cNvSpPr/>
              <p:nvPr/>
            </p:nvSpPr>
            <p:spPr>
              <a:xfrm>
                <a:off x="7504920" y="228492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471" name="Google Shape;471;p52"/>
              <p:cNvSpPr/>
              <p:nvPr/>
            </p:nvSpPr>
            <p:spPr>
              <a:xfrm>
                <a:off x="7367400" y="213516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72" name="Google Shape;472;p52"/>
              <p:cNvSpPr/>
              <p:nvPr/>
            </p:nvSpPr>
            <p:spPr>
              <a:xfrm>
                <a:off x="7367760" y="215928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73" name="Google Shape;473;p52"/>
              <p:cNvSpPr/>
              <p:nvPr/>
            </p:nvSpPr>
            <p:spPr>
              <a:xfrm rot="10800000">
                <a:off x="7373160" y="210528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74" name="Google Shape;474;p52"/>
              <p:cNvSpPr/>
              <p:nvPr/>
            </p:nvSpPr>
            <p:spPr>
              <a:xfrm>
                <a:off x="7458840" y="199872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75" name="Google Shape;475;p52"/>
              <p:cNvSpPr/>
              <p:nvPr/>
            </p:nvSpPr>
            <p:spPr>
              <a:xfrm flipH="1">
                <a:off x="7376760" y="218808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476" name="Google Shape;476;p52"/>
            <p:cNvSpPr/>
            <p:nvPr/>
          </p:nvSpPr>
          <p:spPr>
            <a:xfrm>
              <a:off x="7354080" y="196704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477" name="Google Shape;477;p52"/>
            <p:cNvGrpSpPr/>
            <p:nvPr/>
          </p:nvGrpSpPr>
          <p:grpSpPr>
            <a:xfrm>
              <a:off x="7404480" y="2016720"/>
              <a:ext cx="384386" cy="410956"/>
              <a:chOff x="7404480" y="2016720"/>
              <a:chExt cx="384386" cy="410956"/>
            </a:xfrm>
          </p:grpSpPr>
          <p:sp>
            <p:nvSpPr>
              <p:cNvPr id="478" name="Google Shape;478;p52"/>
              <p:cNvSpPr/>
              <p:nvPr/>
            </p:nvSpPr>
            <p:spPr>
              <a:xfrm rot="8349000">
                <a:off x="7700400" y="224496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79" name="Google Shape;479;p52"/>
              <p:cNvSpPr/>
              <p:nvPr/>
            </p:nvSpPr>
            <p:spPr>
              <a:xfrm>
                <a:off x="7404480" y="201672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80" name="Google Shape;480;p52"/>
              <p:cNvSpPr/>
              <p:nvPr/>
            </p:nvSpPr>
            <p:spPr>
              <a:xfrm rot="8400000">
                <a:off x="7615440" y="224712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481" name="Google Shape;481;p52"/>
            <p:cNvGrpSpPr/>
            <p:nvPr/>
          </p:nvGrpSpPr>
          <p:grpSpPr>
            <a:xfrm>
              <a:off x="7416720" y="2025360"/>
              <a:ext cx="252000" cy="244800"/>
              <a:chOff x="7416720" y="2025360"/>
              <a:chExt cx="252000" cy="244800"/>
            </a:xfrm>
          </p:grpSpPr>
          <p:sp>
            <p:nvSpPr>
              <p:cNvPr id="482" name="Google Shape;482;p52"/>
              <p:cNvSpPr/>
              <p:nvPr/>
            </p:nvSpPr>
            <p:spPr>
              <a:xfrm>
                <a:off x="7637760" y="211464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83" name="Google Shape;483;p52"/>
              <p:cNvSpPr/>
              <p:nvPr/>
            </p:nvSpPr>
            <p:spPr>
              <a:xfrm>
                <a:off x="7428240" y="217764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84" name="Google Shape;484;p52"/>
              <p:cNvSpPr/>
              <p:nvPr/>
            </p:nvSpPr>
            <p:spPr>
              <a:xfrm>
                <a:off x="7522560" y="202536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85" name="Google Shape;485;p52"/>
              <p:cNvSpPr/>
              <p:nvPr/>
            </p:nvSpPr>
            <p:spPr>
              <a:xfrm rot="9900000">
                <a:off x="7598880" y="205164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86" name="Google Shape;486;p52"/>
              <p:cNvSpPr/>
              <p:nvPr/>
            </p:nvSpPr>
            <p:spPr>
              <a:xfrm rot="3600000">
                <a:off x="7458480" y="219780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87" name="Google Shape;487;p52"/>
              <p:cNvSpPr/>
              <p:nvPr/>
            </p:nvSpPr>
            <p:spPr>
              <a:xfrm>
                <a:off x="7416720" y="214920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88" name="Google Shape;488;p52"/>
              <p:cNvSpPr/>
              <p:nvPr/>
            </p:nvSpPr>
            <p:spPr>
              <a:xfrm>
                <a:off x="7502760" y="224208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89" name="Google Shape;489;p52"/>
              <p:cNvSpPr/>
              <p:nvPr/>
            </p:nvSpPr>
            <p:spPr>
              <a:xfrm>
                <a:off x="7578360" y="223344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490" name="Google Shape;490;p52"/>
              <p:cNvSpPr/>
              <p:nvPr/>
            </p:nvSpPr>
            <p:spPr>
              <a:xfrm>
                <a:off x="7641360" y="214884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1" name="Google Shape;491;p52"/>
              <p:cNvSpPr/>
              <p:nvPr/>
            </p:nvSpPr>
            <p:spPr>
              <a:xfrm>
                <a:off x="7628040" y="207828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2" name="Google Shape;492;p52"/>
              <p:cNvSpPr/>
              <p:nvPr/>
            </p:nvSpPr>
            <p:spPr>
              <a:xfrm>
                <a:off x="7541640" y="225000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3" name="Google Shape;493;p52"/>
              <p:cNvSpPr/>
              <p:nvPr/>
            </p:nvSpPr>
            <p:spPr>
              <a:xfrm rot="678600">
                <a:off x="7601760" y="221148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4" name="Google Shape;494;p52"/>
              <p:cNvSpPr/>
              <p:nvPr/>
            </p:nvSpPr>
            <p:spPr>
              <a:xfrm>
                <a:off x="7458120" y="205668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5" name="Google Shape;495;p52"/>
              <p:cNvSpPr/>
              <p:nvPr/>
            </p:nvSpPr>
            <p:spPr>
              <a:xfrm>
                <a:off x="7561080" y="203472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6" name="Google Shape;496;p52"/>
              <p:cNvSpPr/>
              <p:nvPr/>
            </p:nvSpPr>
            <p:spPr>
              <a:xfrm rot="2648400">
                <a:off x="7497000" y="203400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7" name="Google Shape;497;p52"/>
              <p:cNvSpPr/>
              <p:nvPr/>
            </p:nvSpPr>
            <p:spPr>
              <a:xfrm rot="8580000">
                <a:off x="7471440" y="222732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498" name="Google Shape;498;p52"/>
              <p:cNvSpPr/>
              <p:nvPr/>
            </p:nvSpPr>
            <p:spPr>
              <a:xfrm>
                <a:off x="7436520" y="208656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499" name="Google Shape;499;p52"/>
              <p:cNvSpPr/>
              <p:nvPr/>
            </p:nvSpPr>
            <p:spPr>
              <a:xfrm>
                <a:off x="7637760" y="217944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500" name="Google Shape;500;p52"/>
              <p:cNvSpPr/>
              <p:nvPr/>
            </p:nvSpPr>
            <p:spPr>
              <a:xfrm>
                <a:off x="7422120" y="211752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501" name="Google Shape;501;p52"/>
            <p:cNvGrpSpPr/>
            <p:nvPr/>
          </p:nvGrpSpPr>
          <p:grpSpPr>
            <a:xfrm>
              <a:off x="7498440" y="2092680"/>
              <a:ext cx="93240" cy="115200"/>
              <a:chOff x="7498440" y="2092680"/>
              <a:chExt cx="93240" cy="115200"/>
            </a:xfrm>
          </p:grpSpPr>
          <p:sp>
            <p:nvSpPr>
              <p:cNvPr id="502" name="Google Shape;502;p52"/>
              <p:cNvSpPr/>
              <p:nvPr/>
            </p:nvSpPr>
            <p:spPr>
              <a:xfrm>
                <a:off x="7498440" y="209268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03" name="Google Shape;503;p52"/>
              <p:cNvSpPr/>
              <p:nvPr/>
            </p:nvSpPr>
            <p:spPr>
              <a:xfrm>
                <a:off x="7503120" y="209808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04" name="Google Shape;504;p52"/>
              <p:cNvSpPr/>
              <p:nvPr/>
            </p:nvSpPr>
            <p:spPr>
              <a:xfrm>
                <a:off x="7527240" y="214524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05" name="Google Shape;505;p52"/>
              <p:cNvSpPr/>
              <p:nvPr/>
            </p:nvSpPr>
            <p:spPr>
              <a:xfrm>
                <a:off x="7531920" y="212184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06" name="Google Shape;506;p52"/>
              <p:cNvSpPr/>
              <p:nvPr/>
            </p:nvSpPr>
            <p:spPr>
              <a:xfrm>
                <a:off x="7541280" y="215244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3" presetClass="entr" presetSubtype="16" fill="hold" nodeType="clickEffect">
                                  <p:stCondLst>
                                    <p:cond delay="0"/>
                                  </p:stCondLst>
                                  <p:childTnLst>
                                    <p:set>
                                      <p:cBhvr>
                                        <p:cTn id="58" dur="1" fill="hold">
                                          <p:stCondLst>
                                            <p:cond delay="0"/>
                                          </p:stCondLst>
                                        </p:cTn>
                                        <p:tgtEl>
                                          <p:spTgt spid="325"/>
                                        </p:tgtEl>
                                        <p:attrNameLst>
                                          <p:attrName>style.visibility</p:attrName>
                                        </p:attrNameLst>
                                      </p:cBhvr>
                                      <p:to>
                                        <p:strVal val="visible"/>
                                      </p:to>
                                    </p:set>
                                    <p:anim calcmode="lin" valueType="num">
                                      <p:cBhvr additive="base">
                                        <p:cTn id="59" dur="250"/>
                                        <p:tgtEl>
                                          <p:spTgt spid="325"/>
                                        </p:tgtEl>
                                        <p:attrNameLst>
                                          <p:attrName>ppt_w</p:attrName>
                                        </p:attrNameLst>
                                      </p:cBhvr>
                                      <p:tavLst>
                                        <p:tav tm="0">
                                          <p:val>
                                            <p:strVal val="0"/>
                                          </p:val>
                                        </p:tav>
                                        <p:tav tm="100000">
                                          <p:val>
                                            <p:strVal val="#ppt_w"/>
                                          </p:val>
                                        </p:tav>
                                      </p:tavLst>
                                    </p:anim>
                                    <p:anim calcmode="lin" valueType="num">
                                      <p:cBhvr additive="base">
                                        <p:cTn id="60" dur="250"/>
                                        <p:tgtEl>
                                          <p:spTgt spid="325"/>
                                        </p:tgtEl>
                                        <p:attrNameLst>
                                          <p:attrName>ppt_h</p:attrName>
                                        </p:attrNameLst>
                                      </p:cBhvr>
                                      <p:tavLst>
                                        <p:tav tm="0">
                                          <p:val>
                                            <p:str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8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8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8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8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0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2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1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2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2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8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3" presetClass="entr" presetSubtype="16" fill="hold" nodeType="clickEffect">
                                  <p:stCondLst>
                                    <p:cond delay="0"/>
                                  </p:stCondLst>
                                  <p:childTnLst>
                                    <p:set>
                                      <p:cBhvr>
                                        <p:cTn id="96" dur="1" fill="hold">
                                          <p:stCondLst>
                                            <p:cond delay="0"/>
                                          </p:stCondLst>
                                        </p:cTn>
                                        <p:tgtEl>
                                          <p:spTgt spid="387"/>
                                        </p:tgtEl>
                                        <p:attrNameLst>
                                          <p:attrName>style.visibility</p:attrName>
                                        </p:attrNameLst>
                                      </p:cBhvr>
                                      <p:to>
                                        <p:strVal val="visible"/>
                                      </p:to>
                                    </p:set>
                                    <p:anim calcmode="lin" valueType="num">
                                      <p:cBhvr additive="base">
                                        <p:cTn id="97" dur="250"/>
                                        <p:tgtEl>
                                          <p:spTgt spid="387"/>
                                        </p:tgtEl>
                                        <p:attrNameLst>
                                          <p:attrName>ppt_w</p:attrName>
                                        </p:attrNameLst>
                                      </p:cBhvr>
                                      <p:tavLst>
                                        <p:tav tm="0">
                                          <p:val>
                                            <p:strVal val="0"/>
                                          </p:val>
                                        </p:tav>
                                        <p:tav tm="100000">
                                          <p:val>
                                            <p:strVal val="#ppt_w"/>
                                          </p:val>
                                        </p:tav>
                                      </p:tavLst>
                                    </p:anim>
                                    <p:anim calcmode="lin" valueType="num">
                                      <p:cBhvr additive="base">
                                        <p:cTn id="98" dur="250"/>
                                        <p:tgtEl>
                                          <p:spTgt spid="387"/>
                                        </p:tgtEl>
                                        <p:attrNameLst>
                                          <p:attrName>ppt_h</p:attrName>
                                        </p:attrNameLst>
                                      </p:cBhvr>
                                      <p:tavLst>
                                        <p:tav tm="0">
                                          <p:val>
                                            <p:strVal val="0"/>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8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2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29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97"/>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298"/>
                                        </p:tgtEl>
                                        <p:attrNameLst>
                                          <p:attrName>style.visibility</p:attrName>
                                        </p:attrNameLst>
                                      </p:cBhvr>
                                      <p:to>
                                        <p:strVal val="visible"/>
                                      </p:to>
                                    </p:set>
                                  </p:childTnLst>
                                </p:cTn>
                              </p:par>
                              <p:par>
                                <p:cTn id="115" presetID="23" presetClass="entr" presetSubtype="16" fill="hold" nodeType="withEffect">
                                  <p:stCondLst>
                                    <p:cond delay="0"/>
                                  </p:stCondLst>
                                  <p:childTnLst>
                                    <p:set>
                                      <p:cBhvr>
                                        <p:cTn id="116" dur="1" fill="hold">
                                          <p:stCondLst>
                                            <p:cond delay="0"/>
                                          </p:stCondLst>
                                        </p:cTn>
                                        <p:tgtEl>
                                          <p:spTgt spid="447"/>
                                        </p:tgtEl>
                                        <p:attrNameLst>
                                          <p:attrName>style.visibility</p:attrName>
                                        </p:attrNameLst>
                                      </p:cBhvr>
                                      <p:to>
                                        <p:strVal val="visible"/>
                                      </p:to>
                                    </p:set>
                                    <p:anim calcmode="lin" valueType="num">
                                      <p:cBhvr additive="base">
                                        <p:cTn id="117" dur="250"/>
                                        <p:tgtEl>
                                          <p:spTgt spid="447"/>
                                        </p:tgtEl>
                                        <p:attrNameLst>
                                          <p:attrName>ppt_w</p:attrName>
                                        </p:attrNameLst>
                                      </p:cBhvr>
                                      <p:tavLst>
                                        <p:tav tm="0">
                                          <p:val>
                                            <p:strVal val="0"/>
                                          </p:val>
                                        </p:tav>
                                        <p:tav tm="100000">
                                          <p:val>
                                            <p:strVal val="#ppt_w"/>
                                          </p:val>
                                        </p:tav>
                                      </p:tavLst>
                                    </p:anim>
                                    <p:anim calcmode="lin" valueType="num">
                                      <p:cBhvr additive="base">
                                        <p:cTn id="118" dur="250"/>
                                        <p:tgtEl>
                                          <p:spTgt spid="447"/>
                                        </p:tgtEl>
                                        <p:attrNameLst>
                                          <p:attrName>ppt_h</p:attrName>
                                        </p:attrNameLst>
                                      </p:cBhvr>
                                      <p:tavLst>
                                        <p:tav tm="0">
                                          <p:val>
                                            <p:strVal val="0"/>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29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00"/>
                                        </p:tgtEl>
                                        <p:attrNameLst>
                                          <p:attrName>style.visibility</p:attrName>
                                        </p:attrNameLst>
                                      </p:cBhvr>
                                      <p:to>
                                        <p:strVal val="visible"/>
                                      </p:to>
                                    </p:set>
                                  </p:childTnLst>
                                </p:cTn>
                              </p:par>
                              <p:par>
                                <p:cTn id="127" presetID="1" presetClass="exit" presetSubtype="0" fill="hold" nodeType="withEffect">
                                  <p:stCondLst>
                                    <p:cond delay="0"/>
                                  </p:stCondLst>
                                  <p:childTnLst>
                                    <p:set>
                                      <p:cBhvr>
                                        <p:cTn id="128" dur="1" fill="hold">
                                          <p:stCondLst>
                                            <p:cond delay="1"/>
                                          </p:stCondLst>
                                        </p:cTn>
                                        <p:tgtEl>
                                          <p:spTgt spid="296"/>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1"/>
                                          </p:stCondLst>
                                        </p:cTn>
                                        <p:tgtEl>
                                          <p:spTgt spid="297"/>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1"/>
                                          </p:stCondLst>
                                        </p:cTn>
                                        <p:tgtEl>
                                          <p:spTgt spid="298"/>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1"/>
                                          </p:stCondLst>
                                        </p:cTn>
                                        <p:tgtEl>
                                          <p:spTgt spid="2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513" name="Google Shape;513;p53"/>
          <p:cNvGrpSpPr/>
          <p:nvPr/>
        </p:nvGrpSpPr>
        <p:grpSpPr>
          <a:xfrm>
            <a:off x="1119150" y="371520"/>
            <a:ext cx="5387850" cy="4935600"/>
            <a:chOff x="1492200" y="495360"/>
            <a:chExt cx="7183800" cy="6580800"/>
          </a:xfrm>
        </p:grpSpPr>
        <p:sp>
          <p:nvSpPr>
            <p:cNvPr id="514" name="Google Shape;514;p53"/>
            <p:cNvSpPr/>
            <p:nvPr/>
          </p:nvSpPr>
          <p:spPr>
            <a:xfrm>
              <a:off x="1492200" y="495360"/>
              <a:ext cx="7183800" cy="658080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515" name="Google Shape;515;p53"/>
            <p:cNvSpPr/>
            <p:nvPr/>
          </p:nvSpPr>
          <p:spPr>
            <a:xfrm>
              <a:off x="4924800" y="682200"/>
              <a:ext cx="2085120" cy="51804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100" b="1" strike="noStrike">
                  <a:solidFill>
                    <a:schemeClr val="dk1"/>
                  </a:solidFill>
                  <a:latin typeface="Arial"/>
                  <a:ea typeface="Arial"/>
                  <a:cs typeface="Arial"/>
                  <a:sym typeface="Arial"/>
                </a:rPr>
                <a:t>Internet</a:t>
              </a:r>
              <a:endParaRPr sz="2100" b="0" strike="noStrike">
                <a:solidFill>
                  <a:srgbClr val="000000"/>
                </a:solidFill>
                <a:latin typeface="Arial"/>
                <a:ea typeface="Arial"/>
                <a:cs typeface="Arial"/>
                <a:sym typeface="Arial"/>
              </a:endParaRPr>
            </a:p>
          </p:txBody>
        </p:sp>
      </p:grpSp>
      <p:sp>
        <p:nvSpPr>
          <p:cNvPr id="516" name="Google Shape;516;p53"/>
          <p:cNvSpPr txBox="1">
            <a:spLocks noGrp="1"/>
          </p:cNvSpPr>
          <p:nvPr>
            <p:ph type="title"/>
          </p:nvPr>
        </p:nvSpPr>
        <p:spPr>
          <a:xfrm>
            <a:off x="1714770" y="80460"/>
            <a:ext cx="5428890" cy="3618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300"/>
              <a:buFont typeface="Arial"/>
              <a:buNone/>
            </a:pPr>
            <a:r>
              <a:rPr lang="en" sz="2300" b="1" strike="noStrike">
                <a:solidFill>
                  <a:schemeClr val="dk1"/>
                </a:solidFill>
                <a:latin typeface="Arial"/>
                <a:ea typeface="Arial"/>
                <a:cs typeface="Arial"/>
                <a:sym typeface="Arial"/>
              </a:rPr>
              <a:t>Networking (cont.)</a:t>
            </a:r>
            <a:endParaRPr sz="2300" b="0" strike="noStrike">
              <a:solidFill>
                <a:schemeClr val="dk1"/>
              </a:solidFill>
              <a:latin typeface="Calibri"/>
              <a:ea typeface="Calibri"/>
              <a:cs typeface="Calibri"/>
              <a:sym typeface="Calibri"/>
            </a:endParaRPr>
          </a:p>
        </p:txBody>
      </p:sp>
      <p:sp>
        <p:nvSpPr>
          <p:cNvPr id="517" name="Google Shape;517;p53"/>
          <p:cNvSpPr/>
          <p:nvPr/>
        </p:nvSpPr>
        <p:spPr>
          <a:xfrm>
            <a:off x="1379160" y="740610"/>
            <a:ext cx="6355530" cy="3903390"/>
          </a:xfrm>
          <a:prstGeom prst="rect">
            <a:avLst/>
          </a:prstGeom>
          <a:noFill/>
          <a:ln>
            <a:noFill/>
          </a:ln>
        </p:spPr>
        <p:txBody>
          <a:bodyPr spcFirstLastPara="1" wrap="square" lIns="69125" tIns="34550" rIns="69125" bIns="34550" anchor="t" anchorCtr="0">
            <a:noAutofit/>
          </a:bodyPr>
          <a:lstStyle/>
          <a:p>
            <a:pPr marL="0" marR="0" lvl="0" indent="0" algn="l" rtl="0">
              <a:spcBef>
                <a:spcPts val="0"/>
              </a:spcBef>
              <a:spcAft>
                <a:spcPts val="0"/>
              </a:spcAft>
              <a:buNone/>
            </a:pPr>
            <a:endParaRPr sz="900" b="1" strike="noStrike">
              <a:solidFill>
                <a:schemeClr val="dk1"/>
              </a:solidFill>
              <a:latin typeface="Calibri"/>
              <a:ea typeface="Calibri"/>
              <a:cs typeface="Calibri"/>
              <a:sym typeface="Calibri"/>
            </a:endParaRPr>
          </a:p>
        </p:txBody>
      </p:sp>
      <p:pic>
        <p:nvPicPr>
          <p:cNvPr id="518" name="Google Shape;518;p53" descr="Cloud round icons - Vector stencils library"/>
          <p:cNvPicPr preferRelativeResize="0"/>
          <p:nvPr/>
        </p:nvPicPr>
        <p:blipFill rotWithShape="1">
          <a:blip r:embed="rId3">
            <a:alphaModFix/>
          </a:blip>
          <a:srcRect/>
          <a:stretch/>
        </p:blipFill>
        <p:spPr>
          <a:xfrm>
            <a:off x="5604660" y="832140"/>
            <a:ext cx="2510460" cy="2718090"/>
          </a:xfrm>
          <a:prstGeom prst="rect">
            <a:avLst/>
          </a:prstGeom>
          <a:noFill/>
          <a:ln>
            <a:noFill/>
          </a:ln>
        </p:spPr>
      </p:pic>
      <p:sp>
        <p:nvSpPr>
          <p:cNvPr id="519" name="Google Shape;519;p53"/>
          <p:cNvSpPr/>
          <p:nvPr/>
        </p:nvSpPr>
        <p:spPr>
          <a:xfrm>
            <a:off x="5121900" y="1101330"/>
            <a:ext cx="137889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IAP</a:t>
            </a:r>
            <a:endParaRPr sz="1500" b="0" strike="noStrike">
              <a:solidFill>
                <a:srgbClr val="000000"/>
              </a:solidFill>
              <a:latin typeface="Arial"/>
              <a:ea typeface="Arial"/>
              <a:cs typeface="Arial"/>
              <a:sym typeface="Arial"/>
            </a:endParaRPr>
          </a:p>
        </p:txBody>
      </p:sp>
      <p:pic>
        <p:nvPicPr>
          <p:cNvPr id="520" name="Google Shape;520;p53"/>
          <p:cNvPicPr preferRelativeResize="0"/>
          <p:nvPr/>
        </p:nvPicPr>
        <p:blipFill rotWithShape="1">
          <a:blip r:embed="rId4">
            <a:alphaModFix/>
          </a:blip>
          <a:srcRect/>
          <a:stretch/>
        </p:blipFill>
        <p:spPr>
          <a:xfrm>
            <a:off x="5409990" y="2344140"/>
            <a:ext cx="991980" cy="991980"/>
          </a:xfrm>
          <a:prstGeom prst="rect">
            <a:avLst/>
          </a:prstGeom>
          <a:noFill/>
          <a:ln>
            <a:noFill/>
          </a:ln>
        </p:spPr>
      </p:pic>
      <p:sp>
        <p:nvSpPr>
          <p:cNvPr id="521" name="Google Shape;521;p53"/>
          <p:cNvSpPr/>
          <p:nvPr/>
        </p:nvSpPr>
        <p:spPr>
          <a:xfrm>
            <a:off x="5409990" y="3059910"/>
            <a:ext cx="1378890" cy="2740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400" b="1" strike="noStrike">
                <a:solidFill>
                  <a:srgbClr val="00B050"/>
                </a:solidFill>
                <a:latin typeface="Calibri"/>
                <a:ea typeface="Calibri"/>
                <a:cs typeface="Calibri"/>
                <a:sym typeface="Calibri"/>
              </a:rPr>
              <a:t>BCAP</a:t>
            </a:r>
            <a:endParaRPr sz="1400" b="0" strike="noStrike">
              <a:solidFill>
                <a:srgbClr val="000000"/>
              </a:solidFill>
              <a:latin typeface="Arial"/>
              <a:ea typeface="Arial"/>
              <a:cs typeface="Arial"/>
              <a:sym typeface="Arial"/>
            </a:endParaRPr>
          </a:p>
        </p:txBody>
      </p:sp>
      <p:sp>
        <p:nvSpPr>
          <p:cNvPr id="522" name="Google Shape;522;p53"/>
          <p:cNvSpPr/>
          <p:nvPr/>
        </p:nvSpPr>
        <p:spPr>
          <a:xfrm>
            <a:off x="3608010" y="3203820"/>
            <a:ext cx="1667520" cy="109053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523" name="Google Shape;523;p53"/>
          <p:cNvSpPr/>
          <p:nvPr/>
        </p:nvSpPr>
        <p:spPr>
          <a:xfrm>
            <a:off x="3582900" y="416043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GOVCLOUD CSP</a:t>
            </a:r>
            <a:endParaRPr sz="1500" b="0" strike="noStrike">
              <a:solidFill>
                <a:srgbClr val="000000"/>
              </a:solidFill>
              <a:latin typeface="Arial"/>
              <a:ea typeface="Arial"/>
              <a:cs typeface="Arial"/>
              <a:sym typeface="Arial"/>
            </a:endParaRPr>
          </a:p>
        </p:txBody>
      </p:sp>
      <p:grpSp>
        <p:nvGrpSpPr>
          <p:cNvPr id="524" name="Google Shape;524;p53"/>
          <p:cNvGrpSpPr/>
          <p:nvPr/>
        </p:nvGrpSpPr>
        <p:grpSpPr>
          <a:xfrm>
            <a:off x="3889890" y="3363120"/>
            <a:ext cx="1167210" cy="734130"/>
            <a:chOff x="5186520" y="4484160"/>
            <a:chExt cx="1556280" cy="978840"/>
          </a:xfrm>
        </p:grpSpPr>
        <p:pic>
          <p:nvPicPr>
            <p:cNvPr id="525" name="Google Shape;525;p53"/>
            <p:cNvPicPr preferRelativeResize="0"/>
            <p:nvPr/>
          </p:nvPicPr>
          <p:blipFill rotWithShape="1">
            <a:blip r:embed="rId5">
              <a:alphaModFix/>
            </a:blip>
            <a:srcRect/>
            <a:stretch/>
          </p:blipFill>
          <p:spPr>
            <a:xfrm>
              <a:off x="5881680" y="4506120"/>
              <a:ext cx="514800" cy="514800"/>
            </a:xfrm>
            <a:prstGeom prst="rect">
              <a:avLst/>
            </a:prstGeom>
            <a:noFill/>
            <a:ln>
              <a:noFill/>
            </a:ln>
            <a:effectLst>
              <a:outerShdw blurRad="50760" dist="38160" dir="5400000" algn="t" rotWithShape="0">
                <a:srgbClr val="000000">
                  <a:alpha val="40000"/>
                </a:srgbClr>
              </a:outerShdw>
            </a:effectLst>
          </p:spPr>
        </p:pic>
        <p:pic>
          <p:nvPicPr>
            <p:cNvPr id="526" name="Google Shape;526;p53"/>
            <p:cNvPicPr preferRelativeResize="0"/>
            <p:nvPr/>
          </p:nvPicPr>
          <p:blipFill rotWithShape="1">
            <a:blip r:embed="rId5">
              <a:alphaModFix/>
            </a:blip>
            <a:srcRect/>
            <a:stretch/>
          </p:blipFill>
          <p:spPr>
            <a:xfrm>
              <a:off x="5881680" y="4948200"/>
              <a:ext cx="514800" cy="514800"/>
            </a:xfrm>
            <a:prstGeom prst="rect">
              <a:avLst/>
            </a:prstGeom>
            <a:noFill/>
            <a:ln>
              <a:noFill/>
            </a:ln>
            <a:effectLst>
              <a:outerShdw blurRad="50760" dist="38160" dir="5400000" algn="t" rotWithShape="0">
                <a:srgbClr val="000000">
                  <a:alpha val="40000"/>
                </a:srgbClr>
              </a:outerShdw>
            </a:effectLst>
          </p:spPr>
        </p:pic>
        <p:pic>
          <p:nvPicPr>
            <p:cNvPr id="527" name="Google Shape;527;p53"/>
            <p:cNvPicPr preferRelativeResize="0"/>
            <p:nvPr/>
          </p:nvPicPr>
          <p:blipFill rotWithShape="1">
            <a:blip r:embed="rId5">
              <a:alphaModFix/>
            </a:blip>
            <a:srcRect/>
            <a:stretch/>
          </p:blipFill>
          <p:spPr>
            <a:xfrm>
              <a:off x="6228000" y="4506120"/>
              <a:ext cx="514800" cy="514800"/>
            </a:xfrm>
            <a:prstGeom prst="rect">
              <a:avLst/>
            </a:prstGeom>
            <a:noFill/>
            <a:ln>
              <a:noFill/>
            </a:ln>
            <a:effectLst>
              <a:outerShdw blurRad="50760" dist="38160" dir="5400000" algn="t" rotWithShape="0">
                <a:srgbClr val="000000">
                  <a:alpha val="40000"/>
                </a:srgbClr>
              </a:outerShdw>
            </a:effectLst>
          </p:spPr>
        </p:pic>
        <p:pic>
          <p:nvPicPr>
            <p:cNvPr id="528" name="Google Shape;528;p53"/>
            <p:cNvPicPr preferRelativeResize="0"/>
            <p:nvPr/>
          </p:nvPicPr>
          <p:blipFill rotWithShape="1">
            <a:blip r:embed="rId5">
              <a:alphaModFix/>
            </a:blip>
            <a:srcRect/>
            <a:stretch/>
          </p:blipFill>
          <p:spPr>
            <a:xfrm>
              <a:off x="6228000" y="4948200"/>
              <a:ext cx="514800" cy="514800"/>
            </a:xfrm>
            <a:prstGeom prst="rect">
              <a:avLst/>
            </a:prstGeom>
            <a:noFill/>
            <a:ln>
              <a:noFill/>
            </a:ln>
            <a:effectLst>
              <a:outerShdw blurRad="50760" dist="38160" dir="5400000" algn="t" rotWithShape="0">
                <a:srgbClr val="000000">
                  <a:alpha val="40000"/>
                </a:srgbClr>
              </a:outerShdw>
            </a:effectLst>
          </p:spPr>
        </p:pic>
        <p:pic>
          <p:nvPicPr>
            <p:cNvPr id="529" name="Google Shape;529;p53"/>
            <p:cNvPicPr preferRelativeResize="0"/>
            <p:nvPr/>
          </p:nvPicPr>
          <p:blipFill rotWithShape="1">
            <a:blip r:embed="rId5">
              <a:alphaModFix/>
            </a:blip>
            <a:srcRect/>
            <a:stretch/>
          </p:blipFill>
          <p:spPr>
            <a:xfrm>
              <a:off x="5186520" y="4484160"/>
              <a:ext cx="514800" cy="514800"/>
            </a:xfrm>
            <a:prstGeom prst="rect">
              <a:avLst/>
            </a:prstGeom>
            <a:noFill/>
            <a:ln>
              <a:noFill/>
            </a:ln>
            <a:effectLst>
              <a:outerShdw blurRad="50760" dist="38160" dir="5400000" algn="t" rotWithShape="0">
                <a:srgbClr val="000000">
                  <a:alpha val="40000"/>
                </a:srgbClr>
              </a:outerShdw>
            </a:effectLst>
          </p:spPr>
        </p:pic>
        <p:pic>
          <p:nvPicPr>
            <p:cNvPr id="530" name="Google Shape;530;p53"/>
            <p:cNvPicPr preferRelativeResize="0"/>
            <p:nvPr/>
          </p:nvPicPr>
          <p:blipFill rotWithShape="1">
            <a:blip r:embed="rId5">
              <a:alphaModFix/>
            </a:blip>
            <a:srcRect/>
            <a:stretch/>
          </p:blipFill>
          <p:spPr>
            <a:xfrm>
              <a:off x="5186520" y="4926240"/>
              <a:ext cx="514800" cy="514800"/>
            </a:xfrm>
            <a:prstGeom prst="rect">
              <a:avLst/>
            </a:prstGeom>
            <a:noFill/>
            <a:ln>
              <a:noFill/>
            </a:ln>
            <a:effectLst>
              <a:outerShdw blurRad="50760" dist="38160" dir="5400000" algn="t" rotWithShape="0">
                <a:srgbClr val="000000">
                  <a:alpha val="40000"/>
                </a:srgbClr>
              </a:outerShdw>
            </a:effectLst>
          </p:spPr>
        </p:pic>
        <p:pic>
          <p:nvPicPr>
            <p:cNvPr id="531" name="Google Shape;531;p53"/>
            <p:cNvPicPr preferRelativeResize="0"/>
            <p:nvPr/>
          </p:nvPicPr>
          <p:blipFill rotWithShape="1">
            <a:blip r:embed="rId5">
              <a:alphaModFix/>
            </a:blip>
            <a:srcRect/>
            <a:stretch/>
          </p:blipFill>
          <p:spPr>
            <a:xfrm>
              <a:off x="5533200" y="4484160"/>
              <a:ext cx="514800" cy="514800"/>
            </a:xfrm>
            <a:prstGeom prst="rect">
              <a:avLst/>
            </a:prstGeom>
            <a:noFill/>
            <a:ln>
              <a:noFill/>
            </a:ln>
            <a:effectLst>
              <a:outerShdw blurRad="50760" dist="38160" dir="5400000" algn="t" rotWithShape="0">
                <a:srgbClr val="000000">
                  <a:alpha val="40000"/>
                </a:srgbClr>
              </a:outerShdw>
            </a:effectLst>
          </p:spPr>
        </p:pic>
        <p:pic>
          <p:nvPicPr>
            <p:cNvPr id="532" name="Google Shape;532;p53"/>
            <p:cNvPicPr preferRelativeResize="0"/>
            <p:nvPr/>
          </p:nvPicPr>
          <p:blipFill rotWithShape="1">
            <a:blip r:embed="rId5">
              <a:alphaModFix/>
            </a:blip>
            <a:srcRect/>
            <a:stretch/>
          </p:blipFill>
          <p:spPr>
            <a:xfrm>
              <a:off x="5533200" y="4926240"/>
              <a:ext cx="514800" cy="514800"/>
            </a:xfrm>
            <a:prstGeom prst="rect">
              <a:avLst/>
            </a:prstGeom>
            <a:noFill/>
            <a:ln>
              <a:noFill/>
            </a:ln>
            <a:effectLst>
              <a:outerShdw blurRad="50760" dist="38160" dir="5400000" algn="t" rotWithShape="0">
                <a:srgbClr val="000000">
                  <a:alpha val="40000"/>
                </a:srgbClr>
              </a:outerShdw>
            </a:effectLst>
          </p:spPr>
        </p:pic>
      </p:grpSp>
      <p:sp>
        <p:nvSpPr>
          <p:cNvPr id="533" name="Google Shape;533;p53"/>
          <p:cNvSpPr/>
          <p:nvPr/>
        </p:nvSpPr>
        <p:spPr>
          <a:xfrm>
            <a:off x="2038500" y="1025190"/>
            <a:ext cx="1692630" cy="110835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nvGrpSpPr>
          <p:cNvPr id="534" name="Google Shape;534;p53"/>
          <p:cNvGrpSpPr/>
          <p:nvPr/>
        </p:nvGrpSpPr>
        <p:grpSpPr>
          <a:xfrm>
            <a:off x="2263950" y="1154250"/>
            <a:ext cx="1167480" cy="734130"/>
            <a:chOff x="3018600" y="1539000"/>
            <a:chExt cx="1556640" cy="978840"/>
          </a:xfrm>
        </p:grpSpPr>
        <p:pic>
          <p:nvPicPr>
            <p:cNvPr id="535" name="Google Shape;535;p53"/>
            <p:cNvPicPr preferRelativeResize="0"/>
            <p:nvPr/>
          </p:nvPicPr>
          <p:blipFill rotWithShape="1">
            <a:blip r:embed="rId5">
              <a:alphaModFix/>
            </a:blip>
            <a:srcRect/>
            <a:stretch/>
          </p:blipFill>
          <p:spPr>
            <a:xfrm>
              <a:off x="3713760" y="1560960"/>
              <a:ext cx="514800" cy="514800"/>
            </a:xfrm>
            <a:prstGeom prst="rect">
              <a:avLst/>
            </a:prstGeom>
            <a:noFill/>
            <a:ln>
              <a:noFill/>
            </a:ln>
            <a:effectLst>
              <a:outerShdw blurRad="50760" dist="38160" dir="5400000" algn="t" rotWithShape="0">
                <a:srgbClr val="000000">
                  <a:alpha val="40000"/>
                </a:srgbClr>
              </a:outerShdw>
            </a:effectLst>
          </p:spPr>
        </p:pic>
        <p:pic>
          <p:nvPicPr>
            <p:cNvPr id="536" name="Google Shape;536;p53"/>
            <p:cNvPicPr preferRelativeResize="0"/>
            <p:nvPr/>
          </p:nvPicPr>
          <p:blipFill rotWithShape="1">
            <a:blip r:embed="rId5">
              <a:alphaModFix/>
            </a:blip>
            <a:srcRect/>
            <a:stretch/>
          </p:blipFill>
          <p:spPr>
            <a:xfrm>
              <a:off x="3713760" y="2003040"/>
              <a:ext cx="514800" cy="514800"/>
            </a:xfrm>
            <a:prstGeom prst="rect">
              <a:avLst/>
            </a:prstGeom>
            <a:noFill/>
            <a:ln>
              <a:noFill/>
            </a:ln>
            <a:effectLst>
              <a:outerShdw blurRad="50760" dist="38160" dir="5400000" algn="t" rotWithShape="0">
                <a:srgbClr val="000000">
                  <a:alpha val="40000"/>
                </a:srgbClr>
              </a:outerShdw>
            </a:effectLst>
          </p:spPr>
        </p:pic>
        <p:pic>
          <p:nvPicPr>
            <p:cNvPr id="537" name="Google Shape;537;p53"/>
            <p:cNvPicPr preferRelativeResize="0"/>
            <p:nvPr/>
          </p:nvPicPr>
          <p:blipFill rotWithShape="1">
            <a:blip r:embed="rId5">
              <a:alphaModFix/>
            </a:blip>
            <a:srcRect/>
            <a:stretch/>
          </p:blipFill>
          <p:spPr>
            <a:xfrm>
              <a:off x="4060440" y="1560960"/>
              <a:ext cx="514800" cy="514800"/>
            </a:xfrm>
            <a:prstGeom prst="rect">
              <a:avLst/>
            </a:prstGeom>
            <a:noFill/>
            <a:ln>
              <a:noFill/>
            </a:ln>
            <a:effectLst>
              <a:outerShdw blurRad="50760" dist="38160" dir="5400000" algn="t" rotWithShape="0">
                <a:srgbClr val="000000">
                  <a:alpha val="40000"/>
                </a:srgbClr>
              </a:outerShdw>
            </a:effectLst>
          </p:spPr>
        </p:pic>
        <p:pic>
          <p:nvPicPr>
            <p:cNvPr id="538" name="Google Shape;538;p53"/>
            <p:cNvPicPr preferRelativeResize="0"/>
            <p:nvPr/>
          </p:nvPicPr>
          <p:blipFill rotWithShape="1">
            <a:blip r:embed="rId5">
              <a:alphaModFix/>
            </a:blip>
            <a:srcRect/>
            <a:stretch/>
          </p:blipFill>
          <p:spPr>
            <a:xfrm>
              <a:off x="4060440" y="2003040"/>
              <a:ext cx="514800" cy="514800"/>
            </a:xfrm>
            <a:prstGeom prst="rect">
              <a:avLst/>
            </a:prstGeom>
            <a:noFill/>
            <a:ln>
              <a:noFill/>
            </a:ln>
            <a:effectLst>
              <a:outerShdw blurRad="50760" dist="38160" dir="5400000" algn="t" rotWithShape="0">
                <a:srgbClr val="000000">
                  <a:alpha val="40000"/>
                </a:srgbClr>
              </a:outerShdw>
            </a:effectLst>
          </p:spPr>
        </p:pic>
        <p:pic>
          <p:nvPicPr>
            <p:cNvPr id="539" name="Google Shape;539;p53"/>
            <p:cNvPicPr preferRelativeResize="0"/>
            <p:nvPr/>
          </p:nvPicPr>
          <p:blipFill rotWithShape="1">
            <a:blip r:embed="rId5">
              <a:alphaModFix/>
            </a:blip>
            <a:srcRect/>
            <a:stretch/>
          </p:blipFill>
          <p:spPr>
            <a:xfrm>
              <a:off x="3018600" y="1539000"/>
              <a:ext cx="514800" cy="514800"/>
            </a:xfrm>
            <a:prstGeom prst="rect">
              <a:avLst/>
            </a:prstGeom>
            <a:noFill/>
            <a:ln>
              <a:noFill/>
            </a:ln>
            <a:effectLst>
              <a:outerShdw blurRad="50760" dist="38160" dir="5400000" algn="t" rotWithShape="0">
                <a:srgbClr val="000000">
                  <a:alpha val="40000"/>
                </a:srgbClr>
              </a:outerShdw>
            </a:effectLst>
          </p:spPr>
        </p:pic>
        <p:pic>
          <p:nvPicPr>
            <p:cNvPr id="540" name="Google Shape;540;p53"/>
            <p:cNvPicPr preferRelativeResize="0"/>
            <p:nvPr/>
          </p:nvPicPr>
          <p:blipFill rotWithShape="1">
            <a:blip r:embed="rId5">
              <a:alphaModFix/>
            </a:blip>
            <a:srcRect/>
            <a:stretch/>
          </p:blipFill>
          <p:spPr>
            <a:xfrm>
              <a:off x="3018600" y="1981080"/>
              <a:ext cx="514800" cy="514800"/>
            </a:xfrm>
            <a:prstGeom prst="rect">
              <a:avLst/>
            </a:prstGeom>
            <a:noFill/>
            <a:ln>
              <a:noFill/>
            </a:ln>
            <a:effectLst>
              <a:outerShdw blurRad="50760" dist="38160" dir="5400000" algn="t" rotWithShape="0">
                <a:srgbClr val="000000">
                  <a:alpha val="40000"/>
                </a:srgbClr>
              </a:outerShdw>
            </a:effectLst>
          </p:spPr>
        </p:pic>
        <p:pic>
          <p:nvPicPr>
            <p:cNvPr id="541" name="Google Shape;541;p53"/>
            <p:cNvPicPr preferRelativeResize="0"/>
            <p:nvPr/>
          </p:nvPicPr>
          <p:blipFill rotWithShape="1">
            <a:blip r:embed="rId5">
              <a:alphaModFix/>
            </a:blip>
            <a:srcRect/>
            <a:stretch/>
          </p:blipFill>
          <p:spPr>
            <a:xfrm>
              <a:off x="3365280" y="1539000"/>
              <a:ext cx="514800" cy="514800"/>
            </a:xfrm>
            <a:prstGeom prst="rect">
              <a:avLst/>
            </a:prstGeom>
            <a:noFill/>
            <a:ln>
              <a:noFill/>
            </a:ln>
            <a:effectLst>
              <a:outerShdw blurRad="50760" dist="38160" dir="5400000" algn="t" rotWithShape="0">
                <a:srgbClr val="000000">
                  <a:alpha val="40000"/>
                </a:srgbClr>
              </a:outerShdw>
            </a:effectLst>
          </p:spPr>
        </p:pic>
        <p:pic>
          <p:nvPicPr>
            <p:cNvPr id="542" name="Google Shape;542;p53"/>
            <p:cNvPicPr preferRelativeResize="0"/>
            <p:nvPr/>
          </p:nvPicPr>
          <p:blipFill rotWithShape="1">
            <a:blip r:embed="rId5">
              <a:alphaModFix/>
            </a:blip>
            <a:srcRect/>
            <a:stretch/>
          </p:blipFill>
          <p:spPr>
            <a:xfrm>
              <a:off x="3365280" y="1981080"/>
              <a:ext cx="514800" cy="514800"/>
            </a:xfrm>
            <a:prstGeom prst="rect">
              <a:avLst/>
            </a:prstGeom>
            <a:noFill/>
            <a:ln>
              <a:noFill/>
            </a:ln>
            <a:effectLst>
              <a:outerShdw blurRad="50760" dist="38160" dir="5400000" algn="t" rotWithShape="0">
                <a:srgbClr val="000000">
                  <a:alpha val="40000"/>
                </a:srgbClr>
              </a:outerShdw>
            </a:effectLst>
          </p:spPr>
        </p:pic>
      </p:grpSp>
      <p:sp>
        <p:nvSpPr>
          <p:cNvPr id="543" name="Google Shape;543;p53"/>
          <p:cNvSpPr/>
          <p:nvPr/>
        </p:nvSpPr>
        <p:spPr>
          <a:xfrm>
            <a:off x="2038500" y="189486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Commercial CSP</a:t>
            </a:r>
            <a:endParaRPr sz="1500" b="0" strike="noStrike">
              <a:solidFill>
                <a:srgbClr val="000000"/>
              </a:solidFill>
              <a:latin typeface="Arial"/>
              <a:ea typeface="Arial"/>
              <a:cs typeface="Arial"/>
              <a:sym typeface="Arial"/>
            </a:endParaRPr>
          </a:p>
        </p:txBody>
      </p:sp>
      <p:sp>
        <p:nvSpPr>
          <p:cNvPr id="544" name="Google Shape;544;p53"/>
          <p:cNvSpPr/>
          <p:nvPr/>
        </p:nvSpPr>
        <p:spPr>
          <a:xfrm>
            <a:off x="6544530" y="2711610"/>
            <a:ext cx="397170" cy="335610"/>
          </a:xfrm>
          <a:custGeom>
            <a:avLst/>
            <a:gdLst/>
            <a:ahLst/>
            <a:cxnLst/>
            <a:rect l="l" t="t" r="r" b="b"/>
            <a:pathLst>
              <a:path w="2736304" h="2313707" extrusionOk="0">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00B05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45" name="Google Shape;545;p53"/>
          <p:cNvSpPr/>
          <p:nvPr/>
        </p:nvSpPr>
        <p:spPr>
          <a:xfrm>
            <a:off x="5947290" y="583200"/>
            <a:ext cx="1884600" cy="367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100" b="0" strike="noStrike" cap="none">
                <a:solidFill>
                  <a:schemeClr val="dk1"/>
                </a:solidFill>
                <a:latin typeface="Calibri"/>
                <a:ea typeface="Calibri"/>
                <a:cs typeface="Calibri"/>
                <a:sym typeface="Calibri"/>
              </a:rPr>
              <a:t>GOVCLOUD TRAFFIC INTO DODIN(BEFORE ATO) </a:t>
            </a:r>
            <a:endParaRPr sz="1100" b="0" strike="noStrike">
              <a:solidFill>
                <a:srgbClr val="000000"/>
              </a:solidFill>
              <a:latin typeface="Arial"/>
              <a:ea typeface="Arial"/>
              <a:cs typeface="Arial"/>
              <a:sym typeface="Arial"/>
            </a:endParaRPr>
          </a:p>
        </p:txBody>
      </p:sp>
      <p:pic>
        <p:nvPicPr>
          <p:cNvPr id="546" name="Google Shape;546;p53"/>
          <p:cNvPicPr preferRelativeResize="0"/>
          <p:nvPr/>
        </p:nvPicPr>
        <p:blipFill rotWithShape="1">
          <a:blip r:embed="rId6">
            <a:alphaModFix/>
          </a:blip>
          <a:srcRect/>
          <a:stretch/>
        </p:blipFill>
        <p:spPr>
          <a:xfrm>
            <a:off x="4806810" y="3434940"/>
            <a:ext cx="140940" cy="182790"/>
          </a:xfrm>
          <a:prstGeom prst="rect">
            <a:avLst/>
          </a:prstGeom>
          <a:noFill/>
          <a:ln w="9525" cap="flat" cmpd="sng">
            <a:solidFill>
              <a:srgbClr val="FF0000"/>
            </a:solidFill>
            <a:prstDash val="solid"/>
            <a:round/>
            <a:headEnd type="none" w="sm" len="sm"/>
            <a:tailEnd type="none" w="sm" len="sm"/>
          </a:ln>
        </p:spPr>
      </p:pic>
      <p:pic>
        <p:nvPicPr>
          <p:cNvPr id="547" name="Google Shape;547;p53"/>
          <p:cNvPicPr preferRelativeResize="0"/>
          <p:nvPr/>
        </p:nvPicPr>
        <p:blipFill rotWithShape="1">
          <a:blip r:embed="rId6">
            <a:alphaModFix/>
          </a:blip>
          <a:srcRect/>
          <a:stretch/>
        </p:blipFill>
        <p:spPr>
          <a:xfrm>
            <a:off x="4823010" y="2248290"/>
            <a:ext cx="140940" cy="182790"/>
          </a:xfrm>
          <a:prstGeom prst="rect">
            <a:avLst/>
          </a:prstGeom>
          <a:noFill/>
          <a:ln w="9525" cap="flat" cmpd="sng">
            <a:solidFill>
              <a:srgbClr val="3ADC4D"/>
            </a:solidFill>
            <a:prstDash val="solid"/>
            <a:round/>
            <a:headEnd type="none" w="sm" len="sm"/>
            <a:tailEnd type="none" w="sm" len="sm"/>
          </a:ln>
        </p:spPr>
      </p:pic>
      <p:cxnSp>
        <p:nvCxnSpPr>
          <p:cNvPr id="548" name="Google Shape;548;p53"/>
          <p:cNvCxnSpPr/>
          <p:nvPr/>
        </p:nvCxnSpPr>
        <p:spPr>
          <a:xfrm flipH="1">
            <a:off x="4948065" y="1637010"/>
            <a:ext cx="999225" cy="558000"/>
          </a:xfrm>
          <a:prstGeom prst="curvedConnector3">
            <a:avLst>
              <a:gd name="adj1" fmla="val 25001"/>
            </a:avLst>
          </a:prstGeom>
          <a:noFill/>
          <a:ln w="38100" cap="flat" cmpd="sng">
            <a:solidFill>
              <a:srgbClr val="22BC34">
                <a:alpha val="60000"/>
              </a:srgbClr>
            </a:solidFill>
            <a:prstDash val="solid"/>
            <a:round/>
            <a:headEnd type="none" w="sm" len="sm"/>
            <a:tailEnd type="triangle" w="med" len="med"/>
          </a:ln>
        </p:spPr>
      </p:cxnSp>
      <p:cxnSp>
        <p:nvCxnSpPr>
          <p:cNvPr id="549" name="Google Shape;549;p53"/>
          <p:cNvCxnSpPr/>
          <p:nvPr/>
        </p:nvCxnSpPr>
        <p:spPr>
          <a:xfrm>
            <a:off x="4877280" y="2500740"/>
            <a:ext cx="29430" cy="894780"/>
          </a:xfrm>
          <a:prstGeom prst="straightConnector1">
            <a:avLst/>
          </a:prstGeom>
          <a:noFill/>
          <a:ln w="38100" cap="flat" cmpd="sng">
            <a:solidFill>
              <a:srgbClr val="22BC34">
                <a:alpha val="60000"/>
              </a:srgbClr>
            </a:solidFill>
            <a:prstDash val="solid"/>
            <a:round/>
            <a:headEnd type="none" w="sm" len="sm"/>
            <a:tailEnd type="triangle" w="med" len="med"/>
          </a:ln>
        </p:spPr>
      </p:cxnSp>
      <p:pic>
        <p:nvPicPr>
          <p:cNvPr id="550" name="Google Shape;550;p53"/>
          <p:cNvPicPr preferRelativeResize="0"/>
          <p:nvPr/>
        </p:nvPicPr>
        <p:blipFill rotWithShape="1">
          <a:blip r:embed="rId6">
            <a:alphaModFix/>
          </a:blip>
          <a:srcRect/>
          <a:stretch/>
        </p:blipFill>
        <p:spPr>
          <a:xfrm>
            <a:off x="6655770" y="2696490"/>
            <a:ext cx="140940" cy="182790"/>
          </a:xfrm>
          <a:prstGeom prst="rect">
            <a:avLst/>
          </a:prstGeom>
          <a:noFill/>
          <a:ln w="9525" cap="flat" cmpd="sng">
            <a:solidFill>
              <a:srgbClr val="22BC34"/>
            </a:solidFill>
            <a:prstDash val="solid"/>
            <a:round/>
            <a:headEnd type="none" w="sm" len="sm"/>
            <a:tailEnd type="none" w="sm" len="sm"/>
          </a:ln>
        </p:spPr>
      </p:pic>
      <p:grpSp>
        <p:nvGrpSpPr>
          <p:cNvPr id="551" name="Google Shape;551;p53"/>
          <p:cNvGrpSpPr/>
          <p:nvPr/>
        </p:nvGrpSpPr>
        <p:grpSpPr>
          <a:xfrm>
            <a:off x="1693440" y="2323350"/>
            <a:ext cx="370440" cy="551340"/>
            <a:chOff x="2257920" y="3097800"/>
            <a:chExt cx="493920" cy="735120"/>
          </a:xfrm>
        </p:grpSpPr>
        <p:sp>
          <p:nvSpPr>
            <p:cNvPr id="552" name="Google Shape;552;p53"/>
            <p:cNvSpPr/>
            <p:nvPr/>
          </p:nvSpPr>
          <p:spPr>
            <a:xfrm>
              <a:off x="2257920" y="309780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3" name="Google Shape;553;p53"/>
            <p:cNvSpPr/>
            <p:nvPr/>
          </p:nvSpPr>
          <p:spPr>
            <a:xfrm>
              <a:off x="2335320" y="355752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4" name="Google Shape;554;p53"/>
            <p:cNvSpPr/>
            <p:nvPr/>
          </p:nvSpPr>
          <p:spPr>
            <a:xfrm>
              <a:off x="2348280" y="309780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5" name="Google Shape;555;p53"/>
            <p:cNvSpPr/>
            <p:nvPr/>
          </p:nvSpPr>
          <p:spPr>
            <a:xfrm>
              <a:off x="2345400" y="381132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6" name="Google Shape;556;p53"/>
            <p:cNvSpPr/>
            <p:nvPr/>
          </p:nvSpPr>
          <p:spPr>
            <a:xfrm>
              <a:off x="2427840" y="333864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7" name="Google Shape;557;p53"/>
            <p:cNvSpPr/>
            <p:nvPr/>
          </p:nvSpPr>
          <p:spPr>
            <a:xfrm>
              <a:off x="2449080" y="330876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58" name="Google Shape;558;p53"/>
            <p:cNvSpPr/>
            <p:nvPr/>
          </p:nvSpPr>
          <p:spPr>
            <a:xfrm>
              <a:off x="2521440" y="330948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cxnSp>
        <p:nvCxnSpPr>
          <p:cNvPr id="559" name="Google Shape;559;p53"/>
          <p:cNvCxnSpPr/>
          <p:nvPr/>
        </p:nvCxnSpPr>
        <p:spPr>
          <a:xfrm>
            <a:off x="2188080" y="2646540"/>
            <a:ext cx="2254050" cy="362700"/>
          </a:xfrm>
          <a:prstGeom prst="curvedConnector3">
            <a:avLst>
              <a:gd name="adj1" fmla="val 25013"/>
            </a:avLst>
          </a:prstGeom>
          <a:noFill/>
          <a:ln w="57150" cap="flat" cmpd="sng">
            <a:solidFill>
              <a:srgbClr val="FF0000">
                <a:alpha val="60000"/>
              </a:srgbClr>
            </a:solidFill>
            <a:prstDash val="solid"/>
            <a:round/>
            <a:headEnd type="none" w="sm" len="sm"/>
            <a:tailEnd type="triangle" w="med" len="med"/>
          </a:ln>
        </p:spPr>
      </p:cxnSp>
      <p:pic>
        <p:nvPicPr>
          <p:cNvPr id="560" name="Google Shape;560;p53"/>
          <p:cNvPicPr preferRelativeResize="0"/>
          <p:nvPr/>
        </p:nvPicPr>
        <p:blipFill rotWithShape="1">
          <a:blip r:embed="rId6">
            <a:alphaModFix/>
          </a:blip>
          <a:srcRect/>
          <a:stretch/>
        </p:blipFill>
        <p:spPr>
          <a:xfrm>
            <a:off x="4488480" y="2938950"/>
            <a:ext cx="140940" cy="182790"/>
          </a:xfrm>
          <a:prstGeom prst="rect">
            <a:avLst/>
          </a:prstGeom>
          <a:noFill/>
          <a:ln w="9525" cap="flat" cmpd="sng">
            <a:solidFill>
              <a:srgbClr val="FF0000"/>
            </a:solidFill>
            <a:prstDash val="solid"/>
            <a:round/>
            <a:headEnd type="none" w="sm" len="sm"/>
            <a:tailEnd type="none" w="sm" len="sm"/>
          </a:ln>
        </p:spPr>
      </p:pic>
      <p:cxnSp>
        <p:nvCxnSpPr>
          <p:cNvPr id="561" name="Google Shape;561;p53"/>
          <p:cNvCxnSpPr>
            <a:endCxn id="546" idx="0"/>
          </p:cNvCxnSpPr>
          <p:nvPr/>
        </p:nvCxnSpPr>
        <p:spPr>
          <a:xfrm rot="-5400000" flipH="1">
            <a:off x="4547730" y="3105390"/>
            <a:ext cx="456900" cy="202200"/>
          </a:xfrm>
          <a:prstGeom prst="curvedConnector3">
            <a:avLst>
              <a:gd name="adj1" fmla="val 2907"/>
            </a:avLst>
          </a:prstGeom>
          <a:noFill/>
          <a:ln w="57150" cap="flat" cmpd="sng">
            <a:solidFill>
              <a:srgbClr val="FF0000">
                <a:alpha val="60000"/>
              </a:srgbClr>
            </a:solidFill>
            <a:prstDash val="solid"/>
            <a:round/>
            <a:headEnd type="none" w="sm" len="sm"/>
            <a:tailEnd type="triangle" w="med" len="med"/>
          </a:ln>
        </p:spPr>
      </p:cxnSp>
      <p:grpSp>
        <p:nvGrpSpPr>
          <p:cNvPr id="562" name="Google Shape;562;p53"/>
          <p:cNvGrpSpPr/>
          <p:nvPr/>
        </p:nvGrpSpPr>
        <p:grpSpPr>
          <a:xfrm>
            <a:off x="1663470" y="2931390"/>
            <a:ext cx="370440" cy="551610"/>
            <a:chOff x="2217960" y="3908520"/>
            <a:chExt cx="493920" cy="735480"/>
          </a:xfrm>
        </p:grpSpPr>
        <p:sp>
          <p:nvSpPr>
            <p:cNvPr id="563" name="Google Shape;563;p53"/>
            <p:cNvSpPr/>
            <p:nvPr/>
          </p:nvSpPr>
          <p:spPr>
            <a:xfrm>
              <a:off x="2217960" y="390852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4" name="Google Shape;564;p53"/>
            <p:cNvSpPr/>
            <p:nvPr/>
          </p:nvSpPr>
          <p:spPr>
            <a:xfrm>
              <a:off x="2295360" y="436860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5" name="Google Shape;565;p53"/>
            <p:cNvSpPr/>
            <p:nvPr/>
          </p:nvSpPr>
          <p:spPr>
            <a:xfrm>
              <a:off x="2308320" y="390852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6" name="Google Shape;566;p53"/>
            <p:cNvSpPr/>
            <p:nvPr/>
          </p:nvSpPr>
          <p:spPr>
            <a:xfrm>
              <a:off x="2305440" y="462204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7" name="Google Shape;567;p53"/>
            <p:cNvSpPr/>
            <p:nvPr/>
          </p:nvSpPr>
          <p:spPr>
            <a:xfrm>
              <a:off x="2387880" y="414972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8" name="Google Shape;568;p53"/>
            <p:cNvSpPr/>
            <p:nvPr/>
          </p:nvSpPr>
          <p:spPr>
            <a:xfrm>
              <a:off x="2409120" y="411984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69" name="Google Shape;569;p53"/>
            <p:cNvSpPr/>
            <p:nvPr/>
          </p:nvSpPr>
          <p:spPr>
            <a:xfrm>
              <a:off x="2481480" y="412020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570" name="Google Shape;570;p53"/>
          <p:cNvSpPr/>
          <p:nvPr/>
        </p:nvSpPr>
        <p:spPr>
          <a:xfrm>
            <a:off x="5962410" y="1878930"/>
            <a:ext cx="1602720" cy="4684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600" b="1" strike="noStrike">
                <a:solidFill>
                  <a:schemeClr val="dk1"/>
                </a:solidFill>
                <a:latin typeface="Calibri"/>
                <a:ea typeface="Calibri"/>
                <a:cs typeface="Calibri"/>
                <a:sym typeface="Calibri"/>
              </a:rPr>
              <a:t>DODIN</a:t>
            </a:r>
            <a:endParaRPr sz="2600" b="0" strike="noStrike">
              <a:solidFill>
                <a:srgbClr val="000000"/>
              </a:solidFill>
              <a:latin typeface="Arial"/>
              <a:ea typeface="Arial"/>
              <a:cs typeface="Arial"/>
              <a:sym typeface="Arial"/>
            </a:endParaRPr>
          </a:p>
        </p:txBody>
      </p:sp>
      <p:grpSp>
        <p:nvGrpSpPr>
          <p:cNvPr id="571" name="Google Shape;571;p53"/>
          <p:cNvGrpSpPr/>
          <p:nvPr/>
        </p:nvGrpSpPr>
        <p:grpSpPr>
          <a:xfrm>
            <a:off x="5348160" y="1117800"/>
            <a:ext cx="991980" cy="991980"/>
            <a:chOff x="7130880" y="1490400"/>
            <a:chExt cx="1322640" cy="1322640"/>
          </a:xfrm>
        </p:grpSpPr>
        <p:pic>
          <p:nvPicPr>
            <p:cNvPr id="572" name="Google Shape;572;p53"/>
            <p:cNvPicPr preferRelativeResize="0"/>
            <p:nvPr/>
          </p:nvPicPr>
          <p:blipFill rotWithShape="1">
            <a:blip r:embed="rId4">
              <a:alphaModFix/>
            </a:blip>
            <a:srcRect/>
            <a:stretch/>
          </p:blipFill>
          <p:spPr>
            <a:xfrm>
              <a:off x="7130880" y="1490400"/>
              <a:ext cx="1322640" cy="1322640"/>
            </a:xfrm>
            <a:prstGeom prst="rect">
              <a:avLst/>
            </a:prstGeom>
            <a:noFill/>
            <a:ln>
              <a:noFill/>
            </a:ln>
          </p:spPr>
        </p:pic>
        <p:grpSp>
          <p:nvGrpSpPr>
            <p:cNvPr id="573" name="Google Shape;573;p53"/>
            <p:cNvGrpSpPr/>
            <p:nvPr/>
          </p:nvGrpSpPr>
          <p:grpSpPr>
            <a:xfrm>
              <a:off x="7669440" y="2030760"/>
              <a:ext cx="259560" cy="336960"/>
              <a:chOff x="7669440" y="2030760"/>
              <a:chExt cx="259560" cy="336960"/>
            </a:xfrm>
          </p:grpSpPr>
          <p:sp>
            <p:nvSpPr>
              <p:cNvPr id="574" name="Google Shape;574;p53"/>
              <p:cNvSpPr/>
              <p:nvPr/>
            </p:nvSpPr>
            <p:spPr>
              <a:xfrm>
                <a:off x="7669440" y="2030760"/>
                <a:ext cx="259560" cy="33696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75" name="Google Shape;575;p53"/>
              <p:cNvSpPr/>
              <p:nvPr/>
            </p:nvSpPr>
            <p:spPr>
              <a:xfrm>
                <a:off x="7682760" y="2046600"/>
                <a:ext cx="234000" cy="30384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76" name="Google Shape;576;p53"/>
              <p:cNvSpPr/>
              <p:nvPr/>
            </p:nvSpPr>
            <p:spPr>
              <a:xfrm>
                <a:off x="7750080" y="2183400"/>
                <a:ext cx="95760" cy="8892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33200" rIns="67500" bIns="332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77" name="Google Shape;577;p53"/>
              <p:cNvSpPr/>
              <p:nvPr/>
            </p:nvSpPr>
            <p:spPr>
              <a:xfrm>
                <a:off x="7762320" y="2115000"/>
                <a:ext cx="72000" cy="6156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12675" rIns="67500" bIns="126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578" name="Google Shape;578;p53"/>
              <p:cNvSpPr/>
              <p:nvPr/>
            </p:nvSpPr>
            <p:spPr>
              <a:xfrm>
                <a:off x="7788240" y="2205000"/>
                <a:ext cx="19440" cy="3888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pic>
        <p:nvPicPr>
          <p:cNvPr id="579" name="Google Shape;579;p53"/>
          <p:cNvPicPr preferRelativeResize="0"/>
          <p:nvPr/>
        </p:nvPicPr>
        <p:blipFill rotWithShape="1">
          <a:blip r:embed="rId6">
            <a:alphaModFix/>
          </a:blip>
          <a:srcRect/>
          <a:stretch/>
        </p:blipFill>
        <p:spPr>
          <a:xfrm>
            <a:off x="5823090" y="1572210"/>
            <a:ext cx="140940" cy="182790"/>
          </a:xfrm>
          <a:prstGeom prst="rect">
            <a:avLst/>
          </a:prstGeom>
          <a:noFill/>
          <a:ln w="9525" cap="flat" cmpd="sng">
            <a:solidFill>
              <a:srgbClr val="00B050"/>
            </a:solidFill>
            <a:prstDash val="solid"/>
            <a:round/>
            <a:headEnd type="none" w="sm" len="sm"/>
            <a:tailEnd type="none" w="sm" len="sm"/>
          </a:ln>
        </p:spPr>
      </p:pic>
      <p:cxnSp>
        <p:nvCxnSpPr>
          <p:cNvPr id="580" name="Google Shape;580;p53"/>
          <p:cNvCxnSpPr/>
          <p:nvPr/>
        </p:nvCxnSpPr>
        <p:spPr>
          <a:xfrm rot="10800000">
            <a:off x="6008310" y="1704510"/>
            <a:ext cx="647460" cy="962280"/>
          </a:xfrm>
          <a:prstGeom prst="straightConnector1">
            <a:avLst/>
          </a:prstGeom>
          <a:noFill/>
          <a:ln w="38100" cap="flat" cmpd="sng">
            <a:solidFill>
              <a:srgbClr val="22BC34">
                <a:alpha val="60000"/>
              </a:srgbClr>
            </a:solidFill>
            <a:prstDash val="solid"/>
            <a:round/>
            <a:headEnd type="none" w="sm" len="sm"/>
            <a:tailEnd type="triangle" w="med" len="med"/>
          </a:ln>
        </p:spPr>
      </p:cxnSp>
      <p:grpSp>
        <p:nvGrpSpPr>
          <p:cNvPr id="581" name="Google Shape;581;p53"/>
          <p:cNvGrpSpPr/>
          <p:nvPr/>
        </p:nvGrpSpPr>
        <p:grpSpPr>
          <a:xfrm>
            <a:off x="5735880" y="1555200"/>
            <a:ext cx="325819" cy="345477"/>
            <a:chOff x="7647840" y="2073600"/>
            <a:chExt cx="434426" cy="460636"/>
          </a:xfrm>
        </p:grpSpPr>
        <p:grpSp>
          <p:nvGrpSpPr>
            <p:cNvPr id="582" name="Google Shape;582;p53"/>
            <p:cNvGrpSpPr/>
            <p:nvPr/>
          </p:nvGrpSpPr>
          <p:grpSpPr>
            <a:xfrm>
              <a:off x="7660800" y="2081708"/>
              <a:ext cx="347032" cy="344151"/>
              <a:chOff x="7660800" y="2081708"/>
              <a:chExt cx="347032" cy="344151"/>
            </a:xfrm>
          </p:grpSpPr>
          <p:sp>
            <p:nvSpPr>
              <p:cNvPr id="583" name="Google Shape;583;p53"/>
              <p:cNvSpPr/>
              <p:nvPr/>
            </p:nvSpPr>
            <p:spPr>
              <a:xfrm rot="8201400">
                <a:off x="7961040" y="230436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84" name="Google Shape;584;p53"/>
              <p:cNvSpPr/>
              <p:nvPr/>
            </p:nvSpPr>
            <p:spPr>
              <a:xfrm rot="-900000">
                <a:off x="7670880" y="217908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85" name="Google Shape;585;p53"/>
              <p:cNvSpPr/>
              <p:nvPr/>
            </p:nvSpPr>
            <p:spPr>
              <a:xfrm rot="5400000" flipH="1">
                <a:off x="7959600" y="217512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86" name="Google Shape;586;p53"/>
              <p:cNvSpPr/>
              <p:nvPr/>
            </p:nvSpPr>
            <p:spPr>
              <a:xfrm>
                <a:off x="7980840" y="225036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87" name="Google Shape;587;p53"/>
              <p:cNvSpPr/>
              <p:nvPr/>
            </p:nvSpPr>
            <p:spPr>
              <a:xfrm>
                <a:off x="7713000" y="212616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88" name="Google Shape;588;p53"/>
              <p:cNvSpPr/>
              <p:nvPr/>
            </p:nvSpPr>
            <p:spPr>
              <a:xfrm>
                <a:off x="7756200" y="238572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589" name="Google Shape;589;p53"/>
              <p:cNvSpPr/>
              <p:nvPr/>
            </p:nvSpPr>
            <p:spPr>
              <a:xfrm rot="2498400">
                <a:off x="7780680" y="208908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0" name="Google Shape;590;p53"/>
              <p:cNvSpPr/>
              <p:nvPr/>
            </p:nvSpPr>
            <p:spPr>
              <a:xfrm rot="-2130000">
                <a:off x="7895160" y="209376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591" name="Google Shape;591;p53"/>
              <p:cNvSpPr/>
              <p:nvPr/>
            </p:nvSpPr>
            <p:spPr>
              <a:xfrm rot="-8100000">
                <a:off x="7841160" y="238572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592" name="Google Shape;592;p53"/>
              <p:cNvSpPr/>
              <p:nvPr/>
            </p:nvSpPr>
            <p:spPr>
              <a:xfrm>
                <a:off x="7898760" y="237924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593" name="Google Shape;593;p53"/>
              <p:cNvSpPr/>
              <p:nvPr/>
            </p:nvSpPr>
            <p:spPr>
              <a:xfrm rot="10800000">
                <a:off x="7817040" y="209016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4" name="Google Shape;594;p53"/>
              <p:cNvSpPr/>
              <p:nvPr/>
            </p:nvSpPr>
            <p:spPr>
              <a:xfrm>
                <a:off x="7718400" y="235944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5" name="Google Shape;595;p53"/>
              <p:cNvSpPr/>
              <p:nvPr/>
            </p:nvSpPr>
            <p:spPr>
              <a:xfrm>
                <a:off x="7851960" y="209376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6" name="Google Shape;596;p53"/>
              <p:cNvSpPr/>
              <p:nvPr/>
            </p:nvSpPr>
            <p:spPr>
              <a:xfrm>
                <a:off x="7954200" y="234324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7" name="Google Shape;597;p53"/>
              <p:cNvSpPr/>
              <p:nvPr/>
            </p:nvSpPr>
            <p:spPr>
              <a:xfrm>
                <a:off x="7689600" y="232704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8" name="Google Shape;598;p53"/>
              <p:cNvSpPr/>
              <p:nvPr/>
            </p:nvSpPr>
            <p:spPr>
              <a:xfrm>
                <a:off x="7975440" y="228096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599" name="Google Shape;599;p53"/>
              <p:cNvSpPr/>
              <p:nvPr/>
            </p:nvSpPr>
            <p:spPr>
              <a:xfrm>
                <a:off x="7858440" y="238932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0" name="Google Shape;600;p53"/>
              <p:cNvSpPr/>
              <p:nvPr/>
            </p:nvSpPr>
            <p:spPr>
              <a:xfrm>
                <a:off x="7688160" y="214668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1" name="Google Shape;601;p53"/>
              <p:cNvSpPr/>
              <p:nvPr/>
            </p:nvSpPr>
            <p:spPr>
              <a:xfrm>
                <a:off x="7943400" y="214092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602" name="Google Shape;602;p53"/>
              <p:cNvSpPr/>
              <p:nvPr/>
            </p:nvSpPr>
            <p:spPr>
              <a:xfrm flipH="1">
                <a:off x="7915680" y="211788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3" name="Google Shape;603;p53"/>
              <p:cNvSpPr/>
              <p:nvPr/>
            </p:nvSpPr>
            <p:spPr>
              <a:xfrm>
                <a:off x="7975440" y="221400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4" name="Google Shape;604;p53"/>
              <p:cNvSpPr/>
              <p:nvPr/>
            </p:nvSpPr>
            <p:spPr>
              <a:xfrm>
                <a:off x="7798320" y="239112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605" name="Google Shape;605;p53"/>
              <p:cNvSpPr/>
              <p:nvPr/>
            </p:nvSpPr>
            <p:spPr>
              <a:xfrm>
                <a:off x="7660800" y="224136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6" name="Google Shape;606;p53"/>
              <p:cNvSpPr/>
              <p:nvPr/>
            </p:nvSpPr>
            <p:spPr>
              <a:xfrm>
                <a:off x="7661160" y="226548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7" name="Google Shape;607;p53"/>
              <p:cNvSpPr/>
              <p:nvPr/>
            </p:nvSpPr>
            <p:spPr>
              <a:xfrm rot="10800000">
                <a:off x="7666560" y="221184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8" name="Google Shape;608;p53"/>
              <p:cNvSpPr/>
              <p:nvPr/>
            </p:nvSpPr>
            <p:spPr>
              <a:xfrm>
                <a:off x="7752240" y="210492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09" name="Google Shape;609;p53"/>
              <p:cNvSpPr/>
              <p:nvPr/>
            </p:nvSpPr>
            <p:spPr>
              <a:xfrm flipH="1">
                <a:off x="7670160" y="229428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610" name="Google Shape;610;p53"/>
            <p:cNvSpPr/>
            <p:nvPr/>
          </p:nvSpPr>
          <p:spPr>
            <a:xfrm>
              <a:off x="7647840" y="207360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611" name="Google Shape;611;p53"/>
            <p:cNvGrpSpPr/>
            <p:nvPr/>
          </p:nvGrpSpPr>
          <p:grpSpPr>
            <a:xfrm>
              <a:off x="7697880" y="2122920"/>
              <a:ext cx="384386" cy="411316"/>
              <a:chOff x="7697880" y="2122920"/>
              <a:chExt cx="384386" cy="411316"/>
            </a:xfrm>
          </p:grpSpPr>
          <p:sp>
            <p:nvSpPr>
              <p:cNvPr id="612" name="Google Shape;612;p53"/>
              <p:cNvSpPr/>
              <p:nvPr/>
            </p:nvSpPr>
            <p:spPr>
              <a:xfrm rot="8349000">
                <a:off x="7993800" y="235152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13" name="Google Shape;613;p53"/>
              <p:cNvSpPr/>
              <p:nvPr/>
            </p:nvSpPr>
            <p:spPr>
              <a:xfrm>
                <a:off x="7697880" y="212292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614" name="Google Shape;614;p53"/>
              <p:cNvSpPr/>
              <p:nvPr/>
            </p:nvSpPr>
            <p:spPr>
              <a:xfrm rot="8400000">
                <a:off x="7908840" y="235332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615" name="Google Shape;615;p53"/>
            <p:cNvGrpSpPr/>
            <p:nvPr/>
          </p:nvGrpSpPr>
          <p:grpSpPr>
            <a:xfrm>
              <a:off x="7710120" y="2131560"/>
              <a:ext cx="252000" cy="244800"/>
              <a:chOff x="7710120" y="2131560"/>
              <a:chExt cx="252000" cy="244800"/>
            </a:xfrm>
          </p:grpSpPr>
          <p:sp>
            <p:nvSpPr>
              <p:cNvPr id="616" name="Google Shape;616;p53"/>
              <p:cNvSpPr/>
              <p:nvPr/>
            </p:nvSpPr>
            <p:spPr>
              <a:xfrm>
                <a:off x="7931160" y="222084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17" name="Google Shape;617;p53"/>
              <p:cNvSpPr/>
              <p:nvPr/>
            </p:nvSpPr>
            <p:spPr>
              <a:xfrm>
                <a:off x="7721640" y="228384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18" name="Google Shape;618;p53"/>
              <p:cNvSpPr/>
              <p:nvPr/>
            </p:nvSpPr>
            <p:spPr>
              <a:xfrm>
                <a:off x="7815960" y="213156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19" name="Google Shape;619;p53"/>
              <p:cNvSpPr/>
              <p:nvPr/>
            </p:nvSpPr>
            <p:spPr>
              <a:xfrm rot="9900000">
                <a:off x="7892280" y="215820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20" name="Google Shape;620;p53"/>
              <p:cNvSpPr/>
              <p:nvPr/>
            </p:nvSpPr>
            <p:spPr>
              <a:xfrm rot="3600000">
                <a:off x="7751880" y="230400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621" name="Google Shape;621;p53"/>
              <p:cNvSpPr/>
              <p:nvPr/>
            </p:nvSpPr>
            <p:spPr>
              <a:xfrm>
                <a:off x="7710120" y="225576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22" name="Google Shape;622;p53"/>
              <p:cNvSpPr/>
              <p:nvPr/>
            </p:nvSpPr>
            <p:spPr>
              <a:xfrm>
                <a:off x="7796160" y="234828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623" name="Google Shape;623;p53"/>
              <p:cNvSpPr/>
              <p:nvPr/>
            </p:nvSpPr>
            <p:spPr>
              <a:xfrm>
                <a:off x="7871760" y="233964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24" name="Google Shape;624;p53"/>
              <p:cNvSpPr/>
              <p:nvPr/>
            </p:nvSpPr>
            <p:spPr>
              <a:xfrm>
                <a:off x="7934760" y="225504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25" name="Google Shape;625;p53"/>
              <p:cNvSpPr/>
              <p:nvPr/>
            </p:nvSpPr>
            <p:spPr>
              <a:xfrm>
                <a:off x="7921440" y="218484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26" name="Google Shape;626;p53"/>
              <p:cNvSpPr/>
              <p:nvPr/>
            </p:nvSpPr>
            <p:spPr>
              <a:xfrm>
                <a:off x="7835040" y="235620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27" name="Google Shape;627;p53"/>
              <p:cNvSpPr/>
              <p:nvPr/>
            </p:nvSpPr>
            <p:spPr>
              <a:xfrm rot="678600">
                <a:off x="7895160" y="231768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28" name="Google Shape;628;p53"/>
              <p:cNvSpPr/>
              <p:nvPr/>
            </p:nvSpPr>
            <p:spPr>
              <a:xfrm>
                <a:off x="7751520" y="216288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29" name="Google Shape;629;p53"/>
              <p:cNvSpPr/>
              <p:nvPr/>
            </p:nvSpPr>
            <p:spPr>
              <a:xfrm>
                <a:off x="7854480" y="214128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0" name="Google Shape;630;p53"/>
              <p:cNvSpPr/>
              <p:nvPr/>
            </p:nvSpPr>
            <p:spPr>
              <a:xfrm rot="2648400">
                <a:off x="7790760" y="214020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1" name="Google Shape;631;p53"/>
              <p:cNvSpPr/>
              <p:nvPr/>
            </p:nvSpPr>
            <p:spPr>
              <a:xfrm rot="8580000">
                <a:off x="7764840" y="233352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2" name="Google Shape;632;p53"/>
              <p:cNvSpPr/>
              <p:nvPr/>
            </p:nvSpPr>
            <p:spPr>
              <a:xfrm>
                <a:off x="7730280" y="219276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633" name="Google Shape;633;p53"/>
              <p:cNvSpPr/>
              <p:nvPr/>
            </p:nvSpPr>
            <p:spPr>
              <a:xfrm>
                <a:off x="7931160" y="228564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634" name="Google Shape;634;p53"/>
              <p:cNvSpPr/>
              <p:nvPr/>
            </p:nvSpPr>
            <p:spPr>
              <a:xfrm>
                <a:off x="7715520" y="222372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635" name="Google Shape;635;p53"/>
            <p:cNvGrpSpPr/>
            <p:nvPr/>
          </p:nvGrpSpPr>
          <p:grpSpPr>
            <a:xfrm>
              <a:off x="7791840" y="2198880"/>
              <a:ext cx="93240" cy="115200"/>
              <a:chOff x="7791840" y="2198880"/>
              <a:chExt cx="93240" cy="115200"/>
            </a:xfrm>
          </p:grpSpPr>
          <p:sp>
            <p:nvSpPr>
              <p:cNvPr id="636" name="Google Shape;636;p53"/>
              <p:cNvSpPr/>
              <p:nvPr/>
            </p:nvSpPr>
            <p:spPr>
              <a:xfrm>
                <a:off x="7791840" y="219888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7" name="Google Shape;637;p53"/>
              <p:cNvSpPr/>
              <p:nvPr/>
            </p:nvSpPr>
            <p:spPr>
              <a:xfrm>
                <a:off x="7796520" y="220464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8" name="Google Shape;638;p53"/>
              <p:cNvSpPr/>
              <p:nvPr/>
            </p:nvSpPr>
            <p:spPr>
              <a:xfrm>
                <a:off x="7820640" y="225144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39" name="Google Shape;639;p53"/>
              <p:cNvSpPr/>
              <p:nvPr/>
            </p:nvSpPr>
            <p:spPr>
              <a:xfrm>
                <a:off x="7825320" y="222804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40" name="Google Shape;640;p53"/>
              <p:cNvSpPr/>
              <p:nvPr/>
            </p:nvSpPr>
            <p:spPr>
              <a:xfrm>
                <a:off x="7834680" y="225900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cxnSp>
        <p:nvCxnSpPr>
          <p:cNvPr id="641" name="Google Shape;641;p53"/>
          <p:cNvCxnSpPr/>
          <p:nvPr/>
        </p:nvCxnSpPr>
        <p:spPr>
          <a:xfrm rot="10800000" flipH="1">
            <a:off x="2035800" y="3094695"/>
            <a:ext cx="2399175" cy="88875"/>
          </a:xfrm>
          <a:prstGeom prst="curvedConnector3">
            <a:avLst>
              <a:gd name="adj1" fmla="val 25008"/>
            </a:avLst>
          </a:prstGeom>
          <a:noFill/>
          <a:ln w="57150" cap="flat" cmpd="sng">
            <a:solidFill>
              <a:srgbClr val="00B050">
                <a:alpha val="60000"/>
              </a:srgbClr>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nodeType="clickEffect">
                                  <p:stCondLst>
                                    <p:cond delay="0"/>
                                  </p:stCondLst>
                                  <p:childTnLst>
                                    <p:set>
                                      <p:cBhvr>
                                        <p:cTn id="52" dur="1" fill="hold">
                                          <p:stCondLst>
                                            <p:cond delay="0"/>
                                          </p:stCondLst>
                                        </p:cTn>
                                        <p:tgtEl>
                                          <p:spTgt spid="581"/>
                                        </p:tgtEl>
                                        <p:attrNameLst>
                                          <p:attrName>style.visibility</p:attrName>
                                        </p:attrNameLst>
                                      </p:cBhvr>
                                      <p:to>
                                        <p:strVal val="visible"/>
                                      </p:to>
                                    </p:set>
                                    <p:anim calcmode="lin" valueType="num">
                                      <p:cBhvr additive="base">
                                        <p:cTn id="53" dur="250"/>
                                        <p:tgtEl>
                                          <p:spTgt spid="581"/>
                                        </p:tgtEl>
                                        <p:attrNameLst>
                                          <p:attrName>ppt_w</p:attrName>
                                        </p:attrNameLst>
                                      </p:cBhvr>
                                      <p:tavLst>
                                        <p:tav tm="0">
                                          <p:val>
                                            <p:strVal val="0"/>
                                          </p:val>
                                        </p:tav>
                                        <p:tav tm="100000">
                                          <p:val>
                                            <p:strVal val="#ppt_w"/>
                                          </p:val>
                                        </p:tav>
                                      </p:tavLst>
                                    </p:anim>
                                    <p:anim calcmode="lin" valueType="num">
                                      <p:cBhvr additive="base">
                                        <p:cTn id="54" dur="250"/>
                                        <p:tgtEl>
                                          <p:spTgt spid="581"/>
                                        </p:tgtEl>
                                        <p:attrNameLst>
                                          <p:attrName>ppt_h</p:attrName>
                                        </p:attrNameLst>
                                      </p:cBhvr>
                                      <p:tavLst>
                                        <p:tav tm="0">
                                          <p:val>
                                            <p:str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4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4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4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5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5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6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6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5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6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grpSp>
        <p:nvGrpSpPr>
          <p:cNvPr id="648" name="Google Shape;648;p54"/>
          <p:cNvGrpSpPr/>
          <p:nvPr/>
        </p:nvGrpSpPr>
        <p:grpSpPr>
          <a:xfrm>
            <a:off x="1119150" y="371520"/>
            <a:ext cx="5387850" cy="4935600"/>
            <a:chOff x="1492200" y="495360"/>
            <a:chExt cx="7183800" cy="6580800"/>
          </a:xfrm>
        </p:grpSpPr>
        <p:sp>
          <p:nvSpPr>
            <p:cNvPr id="649" name="Google Shape;649;p54"/>
            <p:cNvSpPr/>
            <p:nvPr/>
          </p:nvSpPr>
          <p:spPr>
            <a:xfrm>
              <a:off x="1492200" y="495360"/>
              <a:ext cx="7183800" cy="658080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650" name="Google Shape;650;p54"/>
            <p:cNvSpPr/>
            <p:nvPr/>
          </p:nvSpPr>
          <p:spPr>
            <a:xfrm>
              <a:off x="4924800" y="682200"/>
              <a:ext cx="2085120" cy="51804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100" b="1" strike="noStrike">
                  <a:solidFill>
                    <a:schemeClr val="dk1"/>
                  </a:solidFill>
                  <a:latin typeface="Arial"/>
                  <a:ea typeface="Arial"/>
                  <a:cs typeface="Arial"/>
                  <a:sym typeface="Arial"/>
                </a:rPr>
                <a:t>Internet</a:t>
              </a:r>
              <a:endParaRPr sz="2100" b="0" strike="noStrike">
                <a:solidFill>
                  <a:srgbClr val="000000"/>
                </a:solidFill>
                <a:latin typeface="Arial"/>
                <a:ea typeface="Arial"/>
                <a:cs typeface="Arial"/>
                <a:sym typeface="Arial"/>
              </a:endParaRPr>
            </a:p>
          </p:txBody>
        </p:sp>
      </p:grpSp>
      <p:sp>
        <p:nvSpPr>
          <p:cNvPr id="651" name="Google Shape;651;p54"/>
          <p:cNvSpPr txBox="1">
            <a:spLocks noGrp="1"/>
          </p:cNvSpPr>
          <p:nvPr>
            <p:ph type="title"/>
          </p:nvPr>
        </p:nvSpPr>
        <p:spPr>
          <a:xfrm>
            <a:off x="1657260" y="92880"/>
            <a:ext cx="5428890" cy="3618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300"/>
              <a:buFont typeface="Arial"/>
              <a:buNone/>
            </a:pPr>
            <a:r>
              <a:rPr lang="en" sz="2300" b="1" strike="noStrike">
                <a:solidFill>
                  <a:schemeClr val="dk1"/>
                </a:solidFill>
                <a:latin typeface="Arial"/>
                <a:ea typeface="Arial"/>
                <a:cs typeface="Arial"/>
                <a:sym typeface="Arial"/>
              </a:rPr>
              <a:t>Networking (cont.)</a:t>
            </a:r>
            <a:endParaRPr sz="2300" b="0" strike="noStrike">
              <a:solidFill>
                <a:schemeClr val="dk1"/>
              </a:solidFill>
              <a:latin typeface="Calibri"/>
              <a:ea typeface="Calibri"/>
              <a:cs typeface="Calibri"/>
              <a:sym typeface="Calibri"/>
            </a:endParaRPr>
          </a:p>
        </p:txBody>
      </p:sp>
      <p:sp>
        <p:nvSpPr>
          <p:cNvPr id="652" name="Google Shape;652;p54"/>
          <p:cNvSpPr/>
          <p:nvPr/>
        </p:nvSpPr>
        <p:spPr>
          <a:xfrm>
            <a:off x="1379160" y="740610"/>
            <a:ext cx="6355530" cy="3903390"/>
          </a:xfrm>
          <a:prstGeom prst="rect">
            <a:avLst/>
          </a:prstGeom>
          <a:noFill/>
          <a:ln>
            <a:noFill/>
          </a:ln>
        </p:spPr>
        <p:txBody>
          <a:bodyPr spcFirstLastPara="1" wrap="square" lIns="69125" tIns="34550" rIns="69125" bIns="34550" anchor="t" anchorCtr="0">
            <a:noAutofit/>
          </a:bodyPr>
          <a:lstStyle/>
          <a:p>
            <a:pPr marL="0" marR="0" lvl="0" indent="0" algn="l" rtl="0">
              <a:spcBef>
                <a:spcPts val="0"/>
              </a:spcBef>
              <a:spcAft>
                <a:spcPts val="0"/>
              </a:spcAft>
              <a:buNone/>
            </a:pPr>
            <a:endParaRPr sz="900" b="1" strike="noStrike">
              <a:solidFill>
                <a:schemeClr val="dk1"/>
              </a:solidFill>
              <a:latin typeface="Calibri"/>
              <a:ea typeface="Calibri"/>
              <a:cs typeface="Calibri"/>
              <a:sym typeface="Calibri"/>
            </a:endParaRPr>
          </a:p>
        </p:txBody>
      </p:sp>
      <p:pic>
        <p:nvPicPr>
          <p:cNvPr id="653" name="Google Shape;653;p54" descr="Cloud round icons - Vector stencils library"/>
          <p:cNvPicPr preferRelativeResize="0"/>
          <p:nvPr/>
        </p:nvPicPr>
        <p:blipFill rotWithShape="1">
          <a:blip r:embed="rId3">
            <a:alphaModFix/>
          </a:blip>
          <a:srcRect/>
          <a:stretch/>
        </p:blipFill>
        <p:spPr>
          <a:xfrm>
            <a:off x="5604660" y="832140"/>
            <a:ext cx="2510460" cy="2718090"/>
          </a:xfrm>
          <a:prstGeom prst="rect">
            <a:avLst/>
          </a:prstGeom>
          <a:noFill/>
          <a:ln>
            <a:noFill/>
          </a:ln>
        </p:spPr>
      </p:pic>
      <p:sp>
        <p:nvSpPr>
          <p:cNvPr id="654" name="Google Shape;654;p54"/>
          <p:cNvSpPr/>
          <p:nvPr/>
        </p:nvSpPr>
        <p:spPr>
          <a:xfrm>
            <a:off x="5121900" y="1101330"/>
            <a:ext cx="137889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IAP</a:t>
            </a:r>
            <a:endParaRPr sz="1500" b="0" strike="noStrike">
              <a:solidFill>
                <a:srgbClr val="000000"/>
              </a:solidFill>
              <a:latin typeface="Arial"/>
              <a:ea typeface="Arial"/>
              <a:cs typeface="Arial"/>
              <a:sym typeface="Arial"/>
            </a:endParaRPr>
          </a:p>
        </p:txBody>
      </p:sp>
      <p:sp>
        <p:nvSpPr>
          <p:cNvPr id="655" name="Google Shape;655;p54"/>
          <p:cNvSpPr/>
          <p:nvPr/>
        </p:nvSpPr>
        <p:spPr>
          <a:xfrm>
            <a:off x="3608010" y="3203820"/>
            <a:ext cx="1667520" cy="109053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656" name="Google Shape;656;p54"/>
          <p:cNvSpPr/>
          <p:nvPr/>
        </p:nvSpPr>
        <p:spPr>
          <a:xfrm>
            <a:off x="3582900" y="416043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GOVCLOUD CSP</a:t>
            </a:r>
            <a:endParaRPr sz="1500" b="0" strike="noStrike">
              <a:solidFill>
                <a:srgbClr val="000000"/>
              </a:solidFill>
              <a:latin typeface="Arial"/>
              <a:ea typeface="Arial"/>
              <a:cs typeface="Arial"/>
              <a:sym typeface="Arial"/>
            </a:endParaRPr>
          </a:p>
        </p:txBody>
      </p:sp>
      <p:sp>
        <p:nvSpPr>
          <p:cNvPr id="657" name="Google Shape;657;p54"/>
          <p:cNvSpPr/>
          <p:nvPr/>
        </p:nvSpPr>
        <p:spPr>
          <a:xfrm>
            <a:off x="2038500" y="1025190"/>
            <a:ext cx="1692630" cy="1108350"/>
          </a:xfrm>
          <a:prstGeom prst="cloud">
            <a:avLst/>
          </a:prstGeom>
          <a:solidFill>
            <a:schemeClr val="dk1"/>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nvGrpSpPr>
          <p:cNvPr id="658" name="Google Shape;658;p54"/>
          <p:cNvGrpSpPr/>
          <p:nvPr/>
        </p:nvGrpSpPr>
        <p:grpSpPr>
          <a:xfrm>
            <a:off x="2263950" y="1154250"/>
            <a:ext cx="1167480" cy="734130"/>
            <a:chOff x="3018600" y="1539000"/>
            <a:chExt cx="1556640" cy="978840"/>
          </a:xfrm>
        </p:grpSpPr>
        <p:pic>
          <p:nvPicPr>
            <p:cNvPr id="659" name="Google Shape;659;p54"/>
            <p:cNvPicPr preferRelativeResize="0"/>
            <p:nvPr/>
          </p:nvPicPr>
          <p:blipFill rotWithShape="1">
            <a:blip r:embed="rId4">
              <a:alphaModFix/>
            </a:blip>
            <a:srcRect/>
            <a:stretch/>
          </p:blipFill>
          <p:spPr>
            <a:xfrm>
              <a:off x="3713760" y="1560960"/>
              <a:ext cx="514800" cy="514800"/>
            </a:xfrm>
            <a:prstGeom prst="rect">
              <a:avLst/>
            </a:prstGeom>
            <a:noFill/>
            <a:ln>
              <a:noFill/>
            </a:ln>
            <a:effectLst>
              <a:outerShdw blurRad="50760" dist="38160" dir="5400000" algn="t" rotWithShape="0">
                <a:srgbClr val="000000">
                  <a:alpha val="40000"/>
                </a:srgbClr>
              </a:outerShdw>
            </a:effectLst>
          </p:spPr>
        </p:pic>
        <p:pic>
          <p:nvPicPr>
            <p:cNvPr id="660" name="Google Shape;660;p54"/>
            <p:cNvPicPr preferRelativeResize="0"/>
            <p:nvPr/>
          </p:nvPicPr>
          <p:blipFill rotWithShape="1">
            <a:blip r:embed="rId4">
              <a:alphaModFix/>
            </a:blip>
            <a:srcRect/>
            <a:stretch/>
          </p:blipFill>
          <p:spPr>
            <a:xfrm>
              <a:off x="3713760" y="2003040"/>
              <a:ext cx="514800" cy="514800"/>
            </a:xfrm>
            <a:prstGeom prst="rect">
              <a:avLst/>
            </a:prstGeom>
            <a:noFill/>
            <a:ln>
              <a:noFill/>
            </a:ln>
            <a:effectLst>
              <a:outerShdw blurRad="50760" dist="38160" dir="5400000" algn="t" rotWithShape="0">
                <a:srgbClr val="000000">
                  <a:alpha val="40000"/>
                </a:srgbClr>
              </a:outerShdw>
            </a:effectLst>
          </p:spPr>
        </p:pic>
        <p:pic>
          <p:nvPicPr>
            <p:cNvPr id="661" name="Google Shape;661;p54"/>
            <p:cNvPicPr preferRelativeResize="0"/>
            <p:nvPr/>
          </p:nvPicPr>
          <p:blipFill rotWithShape="1">
            <a:blip r:embed="rId4">
              <a:alphaModFix/>
            </a:blip>
            <a:srcRect/>
            <a:stretch/>
          </p:blipFill>
          <p:spPr>
            <a:xfrm>
              <a:off x="4060440" y="1560960"/>
              <a:ext cx="514800" cy="514800"/>
            </a:xfrm>
            <a:prstGeom prst="rect">
              <a:avLst/>
            </a:prstGeom>
            <a:noFill/>
            <a:ln>
              <a:noFill/>
            </a:ln>
            <a:effectLst>
              <a:outerShdw blurRad="50760" dist="38160" dir="5400000" algn="t" rotWithShape="0">
                <a:srgbClr val="000000">
                  <a:alpha val="40000"/>
                </a:srgbClr>
              </a:outerShdw>
            </a:effectLst>
          </p:spPr>
        </p:pic>
        <p:pic>
          <p:nvPicPr>
            <p:cNvPr id="662" name="Google Shape;662;p54"/>
            <p:cNvPicPr preferRelativeResize="0"/>
            <p:nvPr/>
          </p:nvPicPr>
          <p:blipFill rotWithShape="1">
            <a:blip r:embed="rId4">
              <a:alphaModFix/>
            </a:blip>
            <a:srcRect/>
            <a:stretch/>
          </p:blipFill>
          <p:spPr>
            <a:xfrm>
              <a:off x="4060440" y="2003040"/>
              <a:ext cx="514800" cy="514800"/>
            </a:xfrm>
            <a:prstGeom prst="rect">
              <a:avLst/>
            </a:prstGeom>
            <a:noFill/>
            <a:ln>
              <a:noFill/>
            </a:ln>
            <a:effectLst>
              <a:outerShdw blurRad="50760" dist="38160" dir="5400000" algn="t" rotWithShape="0">
                <a:srgbClr val="000000">
                  <a:alpha val="40000"/>
                </a:srgbClr>
              </a:outerShdw>
            </a:effectLst>
          </p:spPr>
        </p:pic>
        <p:pic>
          <p:nvPicPr>
            <p:cNvPr id="663" name="Google Shape;663;p54"/>
            <p:cNvPicPr preferRelativeResize="0"/>
            <p:nvPr/>
          </p:nvPicPr>
          <p:blipFill rotWithShape="1">
            <a:blip r:embed="rId4">
              <a:alphaModFix/>
            </a:blip>
            <a:srcRect/>
            <a:stretch/>
          </p:blipFill>
          <p:spPr>
            <a:xfrm>
              <a:off x="3018600" y="1539000"/>
              <a:ext cx="514800" cy="514800"/>
            </a:xfrm>
            <a:prstGeom prst="rect">
              <a:avLst/>
            </a:prstGeom>
            <a:noFill/>
            <a:ln>
              <a:noFill/>
            </a:ln>
            <a:effectLst>
              <a:outerShdw blurRad="50760" dist="38160" dir="5400000" algn="t" rotWithShape="0">
                <a:srgbClr val="000000">
                  <a:alpha val="40000"/>
                </a:srgbClr>
              </a:outerShdw>
            </a:effectLst>
          </p:spPr>
        </p:pic>
        <p:pic>
          <p:nvPicPr>
            <p:cNvPr id="664" name="Google Shape;664;p54"/>
            <p:cNvPicPr preferRelativeResize="0"/>
            <p:nvPr/>
          </p:nvPicPr>
          <p:blipFill rotWithShape="1">
            <a:blip r:embed="rId4">
              <a:alphaModFix/>
            </a:blip>
            <a:srcRect/>
            <a:stretch/>
          </p:blipFill>
          <p:spPr>
            <a:xfrm>
              <a:off x="3018600" y="1981080"/>
              <a:ext cx="514800" cy="514800"/>
            </a:xfrm>
            <a:prstGeom prst="rect">
              <a:avLst/>
            </a:prstGeom>
            <a:noFill/>
            <a:ln>
              <a:noFill/>
            </a:ln>
            <a:effectLst>
              <a:outerShdw blurRad="50760" dist="38160" dir="5400000" algn="t" rotWithShape="0">
                <a:srgbClr val="000000">
                  <a:alpha val="40000"/>
                </a:srgbClr>
              </a:outerShdw>
            </a:effectLst>
          </p:spPr>
        </p:pic>
        <p:pic>
          <p:nvPicPr>
            <p:cNvPr id="665" name="Google Shape;665;p54"/>
            <p:cNvPicPr preferRelativeResize="0"/>
            <p:nvPr/>
          </p:nvPicPr>
          <p:blipFill rotWithShape="1">
            <a:blip r:embed="rId4">
              <a:alphaModFix/>
            </a:blip>
            <a:srcRect/>
            <a:stretch/>
          </p:blipFill>
          <p:spPr>
            <a:xfrm>
              <a:off x="3365280" y="1539000"/>
              <a:ext cx="514800" cy="514800"/>
            </a:xfrm>
            <a:prstGeom prst="rect">
              <a:avLst/>
            </a:prstGeom>
            <a:noFill/>
            <a:ln>
              <a:noFill/>
            </a:ln>
            <a:effectLst>
              <a:outerShdw blurRad="50760" dist="38160" dir="5400000" algn="t" rotWithShape="0">
                <a:srgbClr val="000000">
                  <a:alpha val="40000"/>
                </a:srgbClr>
              </a:outerShdw>
            </a:effectLst>
          </p:spPr>
        </p:pic>
        <p:pic>
          <p:nvPicPr>
            <p:cNvPr id="666" name="Google Shape;666;p54"/>
            <p:cNvPicPr preferRelativeResize="0"/>
            <p:nvPr/>
          </p:nvPicPr>
          <p:blipFill rotWithShape="1">
            <a:blip r:embed="rId4">
              <a:alphaModFix/>
            </a:blip>
            <a:srcRect/>
            <a:stretch/>
          </p:blipFill>
          <p:spPr>
            <a:xfrm>
              <a:off x="3365280" y="1981080"/>
              <a:ext cx="514800" cy="514800"/>
            </a:xfrm>
            <a:prstGeom prst="rect">
              <a:avLst/>
            </a:prstGeom>
            <a:noFill/>
            <a:ln>
              <a:noFill/>
            </a:ln>
            <a:effectLst>
              <a:outerShdw blurRad="50760" dist="38160" dir="5400000" algn="t" rotWithShape="0">
                <a:srgbClr val="000000">
                  <a:alpha val="40000"/>
                </a:srgbClr>
              </a:outerShdw>
            </a:effectLst>
          </p:spPr>
        </p:pic>
      </p:grpSp>
      <p:sp>
        <p:nvSpPr>
          <p:cNvPr id="667" name="Google Shape;667;p54"/>
          <p:cNvSpPr/>
          <p:nvPr/>
        </p:nvSpPr>
        <p:spPr>
          <a:xfrm>
            <a:off x="2038500" y="1894860"/>
            <a:ext cx="1692630" cy="29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500" b="1" strike="noStrike">
                <a:solidFill>
                  <a:schemeClr val="dk1"/>
                </a:solidFill>
                <a:latin typeface="Calibri"/>
                <a:ea typeface="Calibri"/>
                <a:cs typeface="Calibri"/>
                <a:sym typeface="Calibri"/>
              </a:rPr>
              <a:t>Commercial CSP</a:t>
            </a:r>
            <a:endParaRPr sz="1500" b="0" strike="noStrike">
              <a:solidFill>
                <a:srgbClr val="000000"/>
              </a:solidFill>
              <a:latin typeface="Arial"/>
              <a:ea typeface="Arial"/>
              <a:cs typeface="Arial"/>
              <a:sym typeface="Arial"/>
            </a:endParaRPr>
          </a:p>
        </p:txBody>
      </p:sp>
      <p:sp>
        <p:nvSpPr>
          <p:cNvPr id="668" name="Google Shape;668;p54"/>
          <p:cNvSpPr/>
          <p:nvPr/>
        </p:nvSpPr>
        <p:spPr>
          <a:xfrm>
            <a:off x="6544530" y="2711610"/>
            <a:ext cx="397170" cy="335610"/>
          </a:xfrm>
          <a:custGeom>
            <a:avLst/>
            <a:gdLst/>
            <a:ahLst/>
            <a:cxnLst/>
            <a:rect l="l" t="t" r="r" b="b"/>
            <a:pathLst>
              <a:path w="2736304" h="2313707" extrusionOk="0">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00B05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669" name="Google Shape;669;p54"/>
          <p:cNvSpPr/>
          <p:nvPr/>
        </p:nvSpPr>
        <p:spPr>
          <a:xfrm>
            <a:off x="5947290" y="583200"/>
            <a:ext cx="1884600" cy="3672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100" b="0" strike="noStrike" cap="none">
                <a:solidFill>
                  <a:schemeClr val="dk1"/>
                </a:solidFill>
                <a:latin typeface="Calibri"/>
                <a:ea typeface="Calibri"/>
                <a:cs typeface="Calibri"/>
                <a:sym typeface="Calibri"/>
              </a:rPr>
              <a:t>GOVCLOUD TRAFFIC INTO DODIN(AFTER ATO) </a:t>
            </a:r>
            <a:endParaRPr sz="1100" b="0" strike="noStrike">
              <a:solidFill>
                <a:srgbClr val="000000"/>
              </a:solidFill>
              <a:latin typeface="Arial"/>
              <a:ea typeface="Arial"/>
              <a:cs typeface="Arial"/>
              <a:sym typeface="Arial"/>
            </a:endParaRPr>
          </a:p>
        </p:txBody>
      </p:sp>
      <p:sp>
        <p:nvSpPr>
          <p:cNvPr id="670" name="Google Shape;670;p54"/>
          <p:cNvSpPr/>
          <p:nvPr/>
        </p:nvSpPr>
        <p:spPr>
          <a:xfrm>
            <a:off x="4286520" y="3213000"/>
            <a:ext cx="964170" cy="1006560"/>
          </a:xfrm>
          <a:prstGeom prst="cloud">
            <a:avLst/>
          </a:prstGeom>
          <a:solidFill>
            <a:srgbClr val="002060">
              <a:alpha val="83921"/>
            </a:srgbClr>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pic>
        <p:nvPicPr>
          <p:cNvPr id="671" name="Google Shape;671;p54"/>
          <p:cNvPicPr preferRelativeResize="0"/>
          <p:nvPr/>
        </p:nvPicPr>
        <p:blipFill rotWithShape="1">
          <a:blip r:embed="rId5">
            <a:alphaModFix/>
          </a:blip>
          <a:srcRect/>
          <a:stretch/>
        </p:blipFill>
        <p:spPr>
          <a:xfrm>
            <a:off x="6655770" y="2696490"/>
            <a:ext cx="140940" cy="182790"/>
          </a:xfrm>
          <a:prstGeom prst="rect">
            <a:avLst/>
          </a:prstGeom>
          <a:noFill/>
          <a:ln w="9525" cap="flat" cmpd="sng">
            <a:solidFill>
              <a:srgbClr val="00B050"/>
            </a:solidFill>
            <a:prstDash val="solid"/>
            <a:round/>
            <a:headEnd type="none" w="sm" len="sm"/>
            <a:tailEnd type="none" w="sm" len="sm"/>
          </a:ln>
        </p:spPr>
      </p:pic>
      <p:grpSp>
        <p:nvGrpSpPr>
          <p:cNvPr id="672" name="Google Shape;672;p54"/>
          <p:cNvGrpSpPr/>
          <p:nvPr/>
        </p:nvGrpSpPr>
        <p:grpSpPr>
          <a:xfrm>
            <a:off x="3889890" y="3363120"/>
            <a:ext cx="1167210" cy="734130"/>
            <a:chOff x="5186520" y="4484160"/>
            <a:chExt cx="1556280" cy="978840"/>
          </a:xfrm>
        </p:grpSpPr>
        <p:pic>
          <p:nvPicPr>
            <p:cNvPr id="673" name="Google Shape;673;p54"/>
            <p:cNvPicPr preferRelativeResize="0"/>
            <p:nvPr/>
          </p:nvPicPr>
          <p:blipFill rotWithShape="1">
            <a:blip r:embed="rId4">
              <a:alphaModFix/>
            </a:blip>
            <a:srcRect/>
            <a:stretch/>
          </p:blipFill>
          <p:spPr>
            <a:xfrm>
              <a:off x="5881680" y="4506120"/>
              <a:ext cx="514800" cy="514800"/>
            </a:xfrm>
            <a:prstGeom prst="rect">
              <a:avLst/>
            </a:prstGeom>
            <a:noFill/>
            <a:ln>
              <a:noFill/>
            </a:ln>
            <a:effectLst>
              <a:outerShdw blurRad="50760" dist="38160" dir="5400000" algn="t" rotWithShape="0">
                <a:srgbClr val="000000">
                  <a:alpha val="40000"/>
                </a:srgbClr>
              </a:outerShdw>
            </a:effectLst>
          </p:spPr>
        </p:pic>
        <p:pic>
          <p:nvPicPr>
            <p:cNvPr id="674" name="Google Shape;674;p54"/>
            <p:cNvPicPr preferRelativeResize="0"/>
            <p:nvPr/>
          </p:nvPicPr>
          <p:blipFill rotWithShape="1">
            <a:blip r:embed="rId4">
              <a:alphaModFix/>
            </a:blip>
            <a:srcRect/>
            <a:stretch/>
          </p:blipFill>
          <p:spPr>
            <a:xfrm>
              <a:off x="5881680" y="4948200"/>
              <a:ext cx="514800" cy="514800"/>
            </a:xfrm>
            <a:prstGeom prst="rect">
              <a:avLst/>
            </a:prstGeom>
            <a:noFill/>
            <a:ln>
              <a:noFill/>
            </a:ln>
            <a:effectLst>
              <a:outerShdw blurRad="50760" dist="38160" dir="5400000" algn="t" rotWithShape="0">
                <a:srgbClr val="000000">
                  <a:alpha val="40000"/>
                </a:srgbClr>
              </a:outerShdw>
            </a:effectLst>
          </p:spPr>
        </p:pic>
        <p:pic>
          <p:nvPicPr>
            <p:cNvPr id="675" name="Google Shape;675;p54"/>
            <p:cNvPicPr preferRelativeResize="0"/>
            <p:nvPr/>
          </p:nvPicPr>
          <p:blipFill rotWithShape="1">
            <a:blip r:embed="rId4">
              <a:alphaModFix/>
            </a:blip>
            <a:srcRect/>
            <a:stretch/>
          </p:blipFill>
          <p:spPr>
            <a:xfrm>
              <a:off x="6228000" y="4506120"/>
              <a:ext cx="514800" cy="514800"/>
            </a:xfrm>
            <a:prstGeom prst="rect">
              <a:avLst/>
            </a:prstGeom>
            <a:noFill/>
            <a:ln>
              <a:noFill/>
            </a:ln>
            <a:effectLst>
              <a:outerShdw blurRad="50760" dist="38160" dir="5400000" algn="t" rotWithShape="0">
                <a:srgbClr val="000000">
                  <a:alpha val="40000"/>
                </a:srgbClr>
              </a:outerShdw>
            </a:effectLst>
          </p:spPr>
        </p:pic>
        <p:pic>
          <p:nvPicPr>
            <p:cNvPr id="676" name="Google Shape;676;p54"/>
            <p:cNvPicPr preferRelativeResize="0"/>
            <p:nvPr/>
          </p:nvPicPr>
          <p:blipFill rotWithShape="1">
            <a:blip r:embed="rId4">
              <a:alphaModFix/>
            </a:blip>
            <a:srcRect/>
            <a:stretch/>
          </p:blipFill>
          <p:spPr>
            <a:xfrm>
              <a:off x="6228000" y="4948200"/>
              <a:ext cx="514800" cy="514800"/>
            </a:xfrm>
            <a:prstGeom prst="rect">
              <a:avLst/>
            </a:prstGeom>
            <a:noFill/>
            <a:ln>
              <a:noFill/>
            </a:ln>
            <a:effectLst>
              <a:outerShdw blurRad="50760" dist="38160" dir="5400000" algn="t" rotWithShape="0">
                <a:srgbClr val="000000">
                  <a:alpha val="40000"/>
                </a:srgbClr>
              </a:outerShdw>
            </a:effectLst>
          </p:spPr>
        </p:pic>
        <p:pic>
          <p:nvPicPr>
            <p:cNvPr id="677" name="Google Shape;677;p54"/>
            <p:cNvPicPr preferRelativeResize="0"/>
            <p:nvPr/>
          </p:nvPicPr>
          <p:blipFill rotWithShape="1">
            <a:blip r:embed="rId4">
              <a:alphaModFix/>
            </a:blip>
            <a:srcRect/>
            <a:stretch/>
          </p:blipFill>
          <p:spPr>
            <a:xfrm>
              <a:off x="5186520" y="4484160"/>
              <a:ext cx="514800" cy="514800"/>
            </a:xfrm>
            <a:prstGeom prst="rect">
              <a:avLst/>
            </a:prstGeom>
            <a:noFill/>
            <a:ln>
              <a:noFill/>
            </a:ln>
            <a:effectLst>
              <a:outerShdw blurRad="50760" dist="38160" dir="5400000" algn="t" rotWithShape="0">
                <a:srgbClr val="000000">
                  <a:alpha val="40000"/>
                </a:srgbClr>
              </a:outerShdw>
            </a:effectLst>
          </p:spPr>
        </p:pic>
        <p:pic>
          <p:nvPicPr>
            <p:cNvPr id="678" name="Google Shape;678;p54"/>
            <p:cNvPicPr preferRelativeResize="0"/>
            <p:nvPr/>
          </p:nvPicPr>
          <p:blipFill rotWithShape="1">
            <a:blip r:embed="rId4">
              <a:alphaModFix/>
            </a:blip>
            <a:srcRect/>
            <a:stretch/>
          </p:blipFill>
          <p:spPr>
            <a:xfrm>
              <a:off x="5186520" y="4926240"/>
              <a:ext cx="514800" cy="514800"/>
            </a:xfrm>
            <a:prstGeom prst="rect">
              <a:avLst/>
            </a:prstGeom>
            <a:noFill/>
            <a:ln>
              <a:noFill/>
            </a:ln>
            <a:effectLst>
              <a:outerShdw blurRad="50760" dist="38160" dir="5400000" algn="t" rotWithShape="0">
                <a:srgbClr val="000000">
                  <a:alpha val="40000"/>
                </a:srgbClr>
              </a:outerShdw>
            </a:effectLst>
          </p:spPr>
        </p:pic>
        <p:pic>
          <p:nvPicPr>
            <p:cNvPr id="679" name="Google Shape;679;p54"/>
            <p:cNvPicPr preferRelativeResize="0"/>
            <p:nvPr/>
          </p:nvPicPr>
          <p:blipFill rotWithShape="1">
            <a:blip r:embed="rId4">
              <a:alphaModFix/>
            </a:blip>
            <a:srcRect/>
            <a:stretch/>
          </p:blipFill>
          <p:spPr>
            <a:xfrm>
              <a:off x="5533200" y="4484160"/>
              <a:ext cx="514800" cy="514800"/>
            </a:xfrm>
            <a:prstGeom prst="rect">
              <a:avLst/>
            </a:prstGeom>
            <a:noFill/>
            <a:ln>
              <a:noFill/>
            </a:ln>
            <a:effectLst>
              <a:outerShdw blurRad="50760" dist="38160" dir="5400000" algn="t" rotWithShape="0">
                <a:srgbClr val="000000">
                  <a:alpha val="40000"/>
                </a:srgbClr>
              </a:outerShdw>
            </a:effectLst>
          </p:spPr>
        </p:pic>
        <p:pic>
          <p:nvPicPr>
            <p:cNvPr id="680" name="Google Shape;680;p54"/>
            <p:cNvPicPr preferRelativeResize="0"/>
            <p:nvPr/>
          </p:nvPicPr>
          <p:blipFill rotWithShape="1">
            <a:blip r:embed="rId4">
              <a:alphaModFix/>
            </a:blip>
            <a:srcRect/>
            <a:stretch/>
          </p:blipFill>
          <p:spPr>
            <a:xfrm>
              <a:off x="5533200" y="4926240"/>
              <a:ext cx="514800" cy="514800"/>
            </a:xfrm>
            <a:prstGeom prst="rect">
              <a:avLst/>
            </a:prstGeom>
            <a:noFill/>
            <a:ln>
              <a:noFill/>
            </a:ln>
            <a:effectLst>
              <a:outerShdw blurRad="50760" dist="38160" dir="5400000" algn="t" rotWithShape="0">
                <a:srgbClr val="000000">
                  <a:alpha val="40000"/>
                </a:srgbClr>
              </a:outerShdw>
            </a:effectLst>
          </p:spPr>
        </p:pic>
      </p:grpSp>
      <p:pic>
        <p:nvPicPr>
          <p:cNvPr id="681" name="Google Shape;681;p54"/>
          <p:cNvPicPr preferRelativeResize="0"/>
          <p:nvPr/>
        </p:nvPicPr>
        <p:blipFill rotWithShape="1">
          <a:blip r:embed="rId5">
            <a:alphaModFix/>
          </a:blip>
          <a:srcRect/>
          <a:stretch/>
        </p:blipFill>
        <p:spPr>
          <a:xfrm>
            <a:off x="4793850" y="3464910"/>
            <a:ext cx="140940" cy="182790"/>
          </a:xfrm>
          <a:prstGeom prst="rect">
            <a:avLst/>
          </a:prstGeom>
          <a:noFill/>
          <a:ln w="9525" cap="flat" cmpd="sng">
            <a:solidFill>
              <a:srgbClr val="00B050"/>
            </a:solidFill>
            <a:prstDash val="solid"/>
            <a:round/>
            <a:headEnd type="none" w="sm" len="sm"/>
            <a:tailEnd type="none" w="sm" len="sm"/>
          </a:ln>
        </p:spPr>
      </p:pic>
      <p:sp>
        <p:nvSpPr>
          <p:cNvPr id="682" name="Google Shape;682;p54"/>
          <p:cNvSpPr/>
          <p:nvPr/>
        </p:nvSpPr>
        <p:spPr>
          <a:xfrm rot="-1110000">
            <a:off x="4881600" y="2934900"/>
            <a:ext cx="1389150" cy="655290"/>
          </a:xfrm>
          <a:prstGeom prst="cloud">
            <a:avLst/>
          </a:prstGeom>
          <a:solidFill>
            <a:srgbClr val="002060">
              <a:alpha val="83921"/>
            </a:srgbClr>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683" name="Google Shape;683;p54"/>
          <p:cNvSpPr/>
          <p:nvPr/>
        </p:nvSpPr>
        <p:spPr>
          <a:xfrm>
            <a:off x="5409990" y="3059910"/>
            <a:ext cx="1378890" cy="2740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1400" b="1" strike="noStrike">
                <a:solidFill>
                  <a:srgbClr val="00B050"/>
                </a:solidFill>
                <a:latin typeface="Calibri"/>
                <a:ea typeface="Calibri"/>
                <a:cs typeface="Calibri"/>
                <a:sym typeface="Calibri"/>
              </a:rPr>
              <a:t>BCAP</a:t>
            </a:r>
            <a:endParaRPr sz="1400" b="0" strike="noStrike">
              <a:solidFill>
                <a:srgbClr val="000000"/>
              </a:solidFill>
              <a:latin typeface="Arial"/>
              <a:ea typeface="Arial"/>
              <a:cs typeface="Arial"/>
              <a:sym typeface="Arial"/>
            </a:endParaRPr>
          </a:p>
        </p:txBody>
      </p:sp>
      <p:cxnSp>
        <p:nvCxnSpPr>
          <p:cNvPr id="684" name="Google Shape;684;p54"/>
          <p:cNvCxnSpPr/>
          <p:nvPr/>
        </p:nvCxnSpPr>
        <p:spPr>
          <a:xfrm flipH="1">
            <a:off x="4933170" y="3017790"/>
            <a:ext cx="800550" cy="374220"/>
          </a:xfrm>
          <a:prstGeom prst="straightConnector1">
            <a:avLst/>
          </a:prstGeom>
          <a:noFill/>
          <a:ln w="38100" cap="flat" cmpd="sng">
            <a:solidFill>
              <a:srgbClr val="22BC34">
                <a:alpha val="60000"/>
              </a:srgbClr>
            </a:solidFill>
            <a:prstDash val="solid"/>
            <a:round/>
            <a:headEnd type="none" w="sm" len="sm"/>
            <a:tailEnd type="triangle" w="med" len="med"/>
          </a:ln>
        </p:spPr>
      </p:cxnSp>
      <p:sp>
        <p:nvSpPr>
          <p:cNvPr id="685" name="Google Shape;685;p54"/>
          <p:cNvSpPr/>
          <p:nvPr/>
        </p:nvSpPr>
        <p:spPr>
          <a:xfrm>
            <a:off x="6030180" y="3632580"/>
            <a:ext cx="1940220" cy="684450"/>
          </a:xfrm>
          <a:prstGeom prst="rect">
            <a:avLst/>
          </a:prstGeom>
          <a:noFill/>
          <a:ln>
            <a:noFill/>
          </a:ln>
        </p:spPr>
        <p:txBody>
          <a:bodyPr spcFirstLastPara="1" wrap="square" lIns="67500" tIns="33750" rIns="67500" bIns="33750" anchor="t" anchorCtr="0">
            <a:noAutofit/>
          </a:bodyPr>
          <a:lstStyle/>
          <a:p>
            <a:pPr marL="0" marR="0" lvl="0" indent="0" algn="l" rtl="0">
              <a:lnSpc>
                <a:spcPct val="100000"/>
              </a:lnSpc>
              <a:spcBef>
                <a:spcPts val="0"/>
              </a:spcBef>
              <a:spcAft>
                <a:spcPts val="0"/>
              </a:spcAft>
              <a:buNone/>
            </a:pPr>
            <a:r>
              <a:rPr lang="en" sz="1400" b="0" strike="noStrike">
                <a:solidFill>
                  <a:schemeClr val="dk1"/>
                </a:solidFill>
                <a:latin typeface="Calibri"/>
                <a:ea typeface="Calibri"/>
                <a:cs typeface="Calibri"/>
                <a:sym typeface="Calibri"/>
              </a:rPr>
              <a:t>*ATO SIGNED</a:t>
            </a:r>
            <a:endParaRPr sz="1400" b="0" strike="noStrik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strike="noStrike">
                <a:solidFill>
                  <a:schemeClr val="dk1"/>
                </a:solidFill>
                <a:latin typeface="Calibri"/>
                <a:ea typeface="Calibri"/>
                <a:cs typeface="Calibri"/>
                <a:sym typeface="Calibri"/>
              </a:rPr>
              <a:t>*ATC APPROVED</a:t>
            </a:r>
            <a:endParaRPr sz="1400" b="0" strike="noStrik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strike="noStrike">
                <a:solidFill>
                  <a:schemeClr val="dk1"/>
                </a:solidFill>
                <a:latin typeface="Calibri"/>
                <a:ea typeface="Calibri"/>
                <a:cs typeface="Calibri"/>
                <a:sym typeface="Calibri"/>
              </a:rPr>
              <a:t>*DISA IP’s</a:t>
            </a:r>
            <a:endParaRPr sz="1400" b="0" strike="noStrike">
              <a:solidFill>
                <a:srgbClr val="000000"/>
              </a:solidFill>
              <a:latin typeface="Arial"/>
              <a:ea typeface="Arial"/>
              <a:cs typeface="Arial"/>
              <a:sym typeface="Arial"/>
            </a:endParaRPr>
          </a:p>
        </p:txBody>
      </p:sp>
      <p:grpSp>
        <p:nvGrpSpPr>
          <p:cNvPr id="686" name="Google Shape;686;p54"/>
          <p:cNvGrpSpPr/>
          <p:nvPr/>
        </p:nvGrpSpPr>
        <p:grpSpPr>
          <a:xfrm>
            <a:off x="1696140" y="2317140"/>
            <a:ext cx="370440" cy="551610"/>
            <a:chOff x="2261520" y="3089520"/>
            <a:chExt cx="493920" cy="735480"/>
          </a:xfrm>
        </p:grpSpPr>
        <p:sp>
          <p:nvSpPr>
            <p:cNvPr id="687" name="Google Shape;687;p54"/>
            <p:cNvSpPr/>
            <p:nvPr/>
          </p:nvSpPr>
          <p:spPr>
            <a:xfrm>
              <a:off x="2261520" y="308952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88" name="Google Shape;688;p54"/>
            <p:cNvSpPr/>
            <p:nvPr/>
          </p:nvSpPr>
          <p:spPr>
            <a:xfrm>
              <a:off x="2338560" y="354960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89" name="Google Shape;689;p54"/>
            <p:cNvSpPr/>
            <p:nvPr/>
          </p:nvSpPr>
          <p:spPr>
            <a:xfrm>
              <a:off x="2351880" y="308988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90" name="Google Shape;690;p54"/>
            <p:cNvSpPr/>
            <p:nvPr/>
          </p:nvSpPr>
          <p:spPr>
            <a:xfrm>
              <a:off x="2349000" y="380304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91" name="Google Shape;691;p54"/>
            <p:cNvSpPr/>
            <p:nvPr/>
          </p:nvSpPr>
          <p:spPr>
            <a:xfrm>
              <a:off x="2431080" y="333072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92" name="Google Shape;692;p54"/>
            <p:cNvSpPr/>
            <p:nvPr/>
          </p:nvSpPr>
          <p:spPr>
            <a:xfrm>
              <a:off x="2452680" y="330084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693" name="Google Shape;693;p54"/>
            <p:cNvSpPr/>
            <p:nvPr/>
          </p:nvSpPr>
          <p:spPr>
            <a:xfrm>
              <a:off x="2525040" y="330120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FF0000"/>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cxnSp>
        <p:nvCxnSpPr>
          <p:cNvPr id="694" name="Google Shape;694;p54"/>
          <p:cNvCxnSpPr/>
          <p:nvPr/>
        </p:nvCxnSpPr>
        <p:spPr>
          <a:xfrm rot="10800000" flipH="1">
            <a:off x="2188080" y="2190960"/>
            <a:ext cx="2223225" cy="455850"/>
          </a:xfrm>
          <a:prstGeom prst="curvedConnector3">
            <a:avLst>
              <a:gd name="adj1" fmla="val 25008"/>
            </a:avLst>
          </a:prstGeom>
          <a:noFill/>
          <a:ln w="57150" cap="flat" cmpd="sng">
            <a:solidFill>
              <a:srgbClr val="FF0000">
                <a:alpha val="60000"/>
              </a:srgbClr>
            </a:solidFill>
            <a:prstDash val="solid"/>
            <a:round/>
            <a:headEnd type="none" w="sm" len="sm"/>
            <a:tailEnd type="triangle" w="med" len="med"/>
          </a:ln>
        </p:spPr>
      </p:cxnSp>
      <p:pic>
        <p:nvPicPr>
          <p:cNvPr id="695" name="Google Shape;695;p54"/>
          <p:cNvPicPr preferRelativeResize="0"/>
          <p:nvPr/>
        </p:nvPicPr>
        <p:blipFill rotWithShape="1">
          <a:blip r:embed="rId5">
            <a:alphaModFix/>
          </a:blip>
          <a:srcRect/>
          <a:stretch/>
        </p:blipFill>
        <p:spPr>
          <a:xfrm>
            <a:off x="4481460" y="2095740"/>
            <a:ext cx="140940" cy="182790"/>
          </a:xfrm>
          <a:prstGeom prst="rect">
            <a:avLst/>
          </a:prstGeom>
          <a:noFill/>
          <a:ln w="9525" cap="flat" cmpd="sng">
            <a:solidFill>
              <a:srgbClr val="FF0000"/>
            </a:solidFill>
            <a:prstDash val="solid"/>
            <a:round/>
            <a:headEnd type="none" w="sm" len="sm"/>
            <a:tailEnd type="none" w="sm" len="sm"/>
          </a:ln>
        </p:spPr>
      </p:pic>
      <p:cxnSp>
        <p:nvCxnSpPr>
          <p:cNvPr id="696" name="Google Shape;696;p54"/>
          <p:cNvCxnSpPr/>
          <p:nvPr/>
        </p:nvCxnSpPr>
        <p:spPr>
          <a:xfrm rot="10800000" flipH="1">
            <a:off x="4635090" y="1705050"/>
            <a:ext cx="969840" cy="438750"/>
          </a:xfrm>
          <a:prstGeom prst="straightConnector1">
            <a:avLst/>
          </a:prstGeom>
          <a:noFill/>
          <a:ln w="38100" cap="flat" cmpd="sng">
            <a:solidFill>
              <a:srgbClr val="FF0000">
                <a:alpha val="60000"/>
              </a:srgbClr>
            </a:solidFill>
            <a:prstDash val="solid"/>
            <a:round/>
            <a:headEnd type="none" w="sm" len="sm"/>
            <a:tailEnd type="triangle" w="med" len="med"/>
          </a:ln>
        </p:spPr>
      </p:cxnSp>
      <p:pic>
        <p:nvPicPr>
          <p:cNvPr id="697" name="Google Shape;697;p54"/>
          <p:cNvPicPr preferRelativeResize="0"/>
          <p:nvPr/>
        </p:nvPicPr>
        <p:blipFill rotWithShape="1">
          <a:blip r:embed="rId5">
            <a:alphaModFix/>
          </a:blip>
          <a:srcRect/>
          <a:stretch/>
        </p:blipFill>
        <p:spPr>
          <a:xfrm>
            <a:off x="2236140" y="3092580"/>
            <a:ext cx="140940" cy="182790"/>
          </a:xfrm>
          <a:prstGeom prst="rect">
            <a:avLst/>
          </a:prstGeom>
          <a:noFill/>
          <a:ln w="9525" cap="flat" cmpd="sng">
            <a:solidFill>
              <a:srgbClr val="00B050"/>
            </a:solidFill>
            <a:prstDash val="solid"/>
            <a:round/>
            <a:headEnd type="none" w="sm" len="sm"/>
            <a:tailEnd type="none" w="sm" len="sm"/>
          </a:ln>
        </p:spPr>
      </p:pic>
      <p:cxnSp>
        <p:nvCxnSpPr>
          <p:cNvPr id="698" name="Google Shape;698;p54"/>
          <p:cNvCxnSpPr/>
          <p:nvPr/>
        </p:nvCxnSpPr>
        <p:spPr>
          <a:xfrm rot="10800000" flipH="1">
            <a:off x="2447280" y="1762830"/>
            <a:ext cx="2116260" cy="1370790"/>
          </a:xfrm>
          <a:prstGeom prst="straightConnector1">
            <a:avLst/>
          </a:prstGeom>
          <a:noFill/>
          <a:ln w="38100" cap="flat" cmpd="sng">
            <a:solidFill>
              <a:srgbClr val="22BC34">
                <a:alpha val="60000"/>
              </a:srgbClr>
            </a:solidFill>
            <a:prstDash val="solid"/>
            <a:round/>
            <a:headEnd type="none" w="sm" len="sm"/>
            <a:tailEnd type="triangle" w="med" len="med"/>
          </a:ln>
        </p:spPr>
      </p:cxnSp>
      <p:pic>
        <p:nvPicPr>
          <p:cNvPr id="699" name="Google Shape;699;p54"/>
          <p:cNvPicPr preferRelativeResize="0"/>
          <p:nvPr/>
        </p:nvPicPr>
        <p:blipFill rotWithShape="1">
          <a:blip r:embed="rId5">
            <a:alphaModFix/>
          </a:blip>
          <a:srcRect/>
          <a:stretch/>
        </p:blipFill>
        <p:spPr>
          <a:xfrm>
            <a:off x="4592430" y="1629450"/>
            <a:ext cx="140940" cy="182790"/>
          </a:xfrm>
          <a:prstGeom prst="rect">
            <a:avLst/>
          </a:prstGeom>
          <a:noFill/>
          <a:ln w="9525" cap="flat" cmpd="sng">
            <a:solidFill>
              <a:srgbClr val="00B050"/>
            </a:solidFill>
            <a:prstDash val="solid"/>
            <a:round/>
            <a:headEnd type="none" w="sm" len="sm"/>
            <a:tailEnd type="none" w="sm" len="sm"/>
          </a:ln>
        </p:spPr>
      </p:pic>
      <p:cxnSp>
        <p:nvCxnSpPr>
          <p:cNvPr id="700" name="Google Shape;700;p54"/>
          <p:cNvCxnSpPr/>
          <p:nvPr/>
        </p:nvCxnSpPr>
        <p:spPr>
          <a:xfrm flipH="1">
            <a:off x="5028210" y="3138210"/>
            <a:ext cx="772740" cy="388530"/>
          </a:xfrm>
          <a:prstGeom prst="straightConnector1">
            <a:avLst/>
          </a:prstGeom>
          <a:noFill/>
          <a:ln w="38100" cap="flat" cmpd="sng">
            <a:solidFill>
              <a:srgbClr val="22BC34">
                <a:alpha val="60000"/>
              </a:srgbClr>
            </a:solidFill>
            <a:prstDash val="solid"/>
            <a:round/>
            <a:headEnd type="none" w="sm" len="sm"/>
            <a:tailEnd type="triangle" w="med" len="med"/>
          </a:ln>
        </p:spPr>
      </p:cxnSp>
      <p:cxnSp>
        <p:nvCxnSpPr>
          <p:cNvPr id="701" name="Google Shape;701;p54"/>
          <p:cNvCxnSpPr/>
          <p:nvPr/>
        </p:nvCxnSpPr>
        <p:spPr>
          <a:xfrm flipH="1">
            <a:off x="6003180" y="2787750"/>
            <a:ext cx="617760" cy="178740"/>
          </a:xfrm>
          <a:prstGeom prst="straightConnector1">
            <a:avLst/>
          </a:prstGeom>
          <a:noFill/>
          <a:ln w="38100" cap="flat" cmpd="sng">
            <a:solidFill>
              <a:srgbClr val="22BC34">
                <a:alpha val="60000"/>
              </a:srgbClr>
            </a:solidFill>
            <a:prstDash val="solid"/>
            <a:round/>
            <a:headEnd type="none" w="sm" len="sm"/>
            <a:tailEnd type="triangle" w="med" len="med"/>
          </a:ln>
        </p:spPr>
      </p:cxnSp>
      <p:grpSp>
        <p:nvGrpSpPr>
          <p:cNvPr id="702" name="Google Shape;702;p54"/>
          <p:cNvGrpSpPr/>
          <p:nvPr/>
        </p:nvGrpSpPr>
        <p:grpSpPr>
          <a:xfrm>
            <a:off x="1663470" y="2931390"/>
            <a:ext cx="370440" cy="551610"/>
            <a:chOff x="2217960" y="3908520"/>
            <a:chExt cx="493920" cy="735480"/>
          </a:xfrm>
        </p:grpSpPr>
        <p:sp>
          <p:nvSpPr>
            <p:cNvPr id="703" name="Google Shape;703;p54"/>
            <p:cNvSpPr/>
            <p:nvPr/>
          </p:nvSpPr>
          <p:spPr>
            <a:xfrm>
              <a:off x="2217960" y="3908520"/>
              <a:ext cx="493920" cy="689040"/>
            </a:xfrm>
            <a:custGeom>
              <a:avLst/>
              <a:gdLst/>
              <a:ahLst/>
              <a:cxnLst/>
              <a:rect l="l" t="t" r="r" b="b"/>
              <a:pathLst>
                <a:path w="5528499" h="5952632" extrusionOk="0">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4" name="Google Shape;704;p54"/>
            <p:cNvSpPr/>
            <p:nvPr/>
          </p:nvSpPr>
          <p:spPr>
            <a:xfrm>
              <a:off x="2295360" y="4368600"/>
              <a:ext cx="334440" cy="275400"/>
            </a:xfrm>
            <a:custGeom>
              <a:avLst/>
              <a:gdLst/>
              <a:ahLst/>
              <a:cxnLst/>
              <a:rect l="l" t="t" r="r" b="b"/>
              <a:pathLst>
                <a:path w="3744931" h="2379944" extrusionOk="0">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5" name="Google Shape;705;p54"/>
            <p:cNvSpPr/>
            <p:nvPr/>
          </p:nvSpPr>
          <p:spPr>
            <a:xfrm>
              <a:off x="2308320" y="3908520"/>
              <a:ext cx="311040" cy="268920"/>
            </a:xfrm>
            <a:custGeom>
              <a:avLst/>
              <a:gdLst/>
              <a:ahLst/>
              <a:cxnLst/>
              <a:rect l="l" t="t" r="r" b="b"/>
              <a:pathLst>
                <a:path w="3483726" h="2325200" extrusionOk="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6" name="Google Shape;706;p54"/>
            <p:cNvSpPr/>
            <p:nvPr/>
          </p:nvSpPr>
          <p:spPr>
            <a:xfrm>
              <a:off x="2305440" y="4622040"/>
              <a:ext cx="313920" cy="7560"/>
            </a:xfrm>
            <a:custGeom>
              <a:avLst/>
              <a:gdLst/>
              <a:ahLst/>
              <a:cxnLst/>
              <a:rect l="l" t="t" r="r" b="b"/>
              <a:pathLst>
                <a:path w="3513514" h="68610" extrusionOk="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7" name="Google Shape;707;p54"/>
            <p:cNvSpPr/>
            <p:nvPr/>
          </p:nvSpPr>
          <p:spPr>
            <a:xfrm>
              <a:off x="2387880" y="4149720"/>
              <a:ext cx="154800" cy="110880"/>
            </a:xfrm>
            <a:custGeom>
              <a:avLst/>
              <a:gdLst/>
              <a:ahLst/>
              <a:cxnLst/>
              <a:rect l="l" t="t" r="r" b="b"/>
              <a:pathLst>
                <a:path w="1736026" h="961502" extrusionOk="0">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8" name="Google Shape;708;p54"/>
            <p:cNvSpPr/>
            <p:nvPr/>
          </p:nvSpPr>
          <p:spPr>
            <a:xfrm>
              <a:off x="2409120" y="4119840"/>
              <a:ext cx="39240" cy="27000"/>
            </a:xfrm>
            <a:custGeom>
              <a:avLst/>
              <a:gdLst/>
              <a:ahLst/>
              <a:cxnLst/>
              <a:rect l="l" t="t" r="r" b="b"/>
              <a:pathLst>
                <a:path w="443360" h="236234" extrusionOk="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09" name="Google Shape;709;p54"/>
            <p:cNvSpPr/>
            <p:nvPr/>
          </p:nvSpPr>
          <p:spPr>
            <a:xfrm>
              <a:off x="2481480" y="4120200"/>
              <a:ext cx="38880" cy="26640"/>
            </a:xfrm>
            <a:custGeom>
              <a:avLst/>
              <a:gdLst/>
              <a:ahLst/>
              <a:cxnLst/>
              <a:rect l="l" t="t" r="r" b="b"/>
              <a:pathLst>
                <a:path w="440058" h="233348" extrusionOk="0">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3ADC4D"/>
            </a:solidFill>
            <a:ln w="9525" cap="flat" cmpd="sng">
              <a:solidFill>
                <a:srgbClr val="000000"/>
              </a:solidFill>
              <a:prstDash val="solid"/>
              <a:miter lim="8000"/>
              <a:headEnd type="none" w="sm" len="sm"/>
              <a:tailEnd type="none" w="sm" len="sm"/>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710" name="Google Shape;710;p54"/>
          <p:cNvSpPr/>
          <p:nvPr/>
        </p:nvSpPr>
        <p:spPr>
          <a:xfrm>
            <a:off x="5962410" y="1878930"/>
            <a:ext cx="1602720" cy="4684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 sz="2600" b="1" strike="noStrike">
                <a:solidFill>
                  <a:schemeClr val="dk1"/>
                </a:solidFill>
                <a:latin typeface="Calibri"/>
                <a:ea typeface="Calibri"/>
                <a:cs typeface="Calibri"/>
                <a:sym typeface="Calibri"/>
              </a:rPr>
              <a:t>DODIN</a:t>
            </a:r>
            <a:endParaRPr sz="2600" b="0" strike="noStrike">
              <a:solidFill>
                <a:srgbClr val="000000"/>
              </a:solidFill>
              <a:latin typeface="Arial"/>
              <a:ea typeface="Arial"/>
              <a:cs typeface="Arial"/>
              <a:sym typeface="Arial"/>
            </a:endParaRPr>
          </a:p>
        </p:txBody>
      </p:sp>
      <p:grpSp>
        <p:nvGrpSpPr>
          <p:cNvPr id="711" name="Google Shape;711;p54"/>
          <p:cNvGrpSpPr/>
          <p:nvPr/>
        </p:nvGrpSpPr>
        <p:grpSpPr>
          <a:xfrm>
            <a:off x="5306040" y="1154520"/>
            <a:ext cx="991980" cy="991980"/>
            <a:chOff x="7074720" y="1539360"/>
            <a:chExt cx="1322640" cy="1322640"/>
          </a:xfrm>
        </p:grpSpPr>
        <p:pic>
          <p:nvPicPr>
            <p:cNvPr id="712" name="Google Shape;712;p54"/>
            <p:cNvPicPr preferRelativeResize="0"/>
            <p:nvPr/>
          </p:nvPicPr>
          <p:blipFill rotWithShape="1">
            <a:blip r:embed="rId6">
              <a:alphaModFix/>
            </a:blip>
            <a:srcRect/>
            <a:stretch/>
          </p:blipFill>
          <p:spPr>
            <a:xfrm>
              <a:off x="7074720" y="1539360"/>
              <a:ext cx="1322640" cy="1322640"/>
            </a:xfrm>
            <a:prstGeom prst="rect">
              <a:avLst/>
            </a:prstGeom>
            <a:noFill/>
            <a:ln>
              <a:noFill/>
            </a:ln>
          </p:spPr>
        </p:pic>
        <p:grpSp>
          <p:nvGrpSpPr>
            <p:cNvPr id="713" name="Google Shape;713;p54"/>
            <p:cNvGrpSpPr/>
            <p:nvPr/>
          </p:nvGrpSpPr>
          <p:grpSpPr>
            <a:xfrm>
              <a:off x="7613280" y="2079720"/>
              <a:ext cx="259560" cy="336960"/>
              <a:chOff x="7613280" y="2079720"/>
              <a:chExt cx="259560" cy="336960"/>
            </a:xfrm>
          </p:grpSpPr>
          <p:sp>
            <p:nvSpPr>
              <p:cNvPr id="714" name="Google Shape;714;p54"/>
              <p:cNvSpPr/>
              <p:nvPr/>
            </p:nvSpPr>
            <p:spPr>
              <a:xfrm>
                <a:off x="7613280" y="2079720"/>
                <a:ext cx="259560" cy="33696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15" name="Google Shape;715;p54"/>
              <p:cNvSpPr/>
              <p:nvPr/>
            </p:nvSpPr>
            <p:spPr>
              <a:xfrm>
                <a:off x="7626240" y="2095560"/>
                <a:ext cx="234000" cy="30384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16" name="Google Shape;716;p54"/>
              <p:cNvSpPr/>
              <p:nvPr/>
            </p:nvSpPr>
            <p:spPr>
              <a:xfrm>
                <a:off x="7693920" y="2232720"/>
                <a:ext cx="95760" cy="8892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33200" rIns="67500" bIns="332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17" name="Google Shape;717;p54"/>
              <p:cNvSpPr/>
              <p:nvPr/>
            </p:nvSpPr>
            <p:spPr>
              <a:xfrm>
                <a:off x="7706160" y="2164320"/>
                <a:ext cx="72000" cy="6156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12675" rIns="67500" bIns="126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18" name="Google Shape;718;p54"/>
              <p:cNvSpPr/>
              <p:nvPr/>
            </p:nvSpPr>
            <p:spPr>
              <a:xfrm>
                <a:off x="7732080" y="2254320"/>
                <a:ext cx="19440" cy="3888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pic>
        <p:nvPicPr>
          <p:cNvPr id="719" name="Google Shape;719;p54"/>
          <p:cNvPicPr preferRelativeResize="0"/>
          <p:nvPr/>
        </p:nvPicPr>
        <p:blipFill rotWithShape="1">
          <a:blip r:embed="rId5">
            <a:alphaModFix/>
          </a:blip>
          <a:srcRect/>
          <a:stretch/>
        </p:blipFill>
        <p:spPr>
          <a:xfrm>
            <a:off x="5675940" y="1531170"/>
            <a:ext cx="140940" cy="182790"/>
          </a:xfrm>
          <a:prstGeom prst="rect">
            <a:avLst/>
          </a:prstGeom>
          <a:noFill/>
          <a:ln w="9525" cap="flat" cmpd="sng">
            <a:solidFill>
              <a:srgbClr val="22BC34"/>
            </a:solidFill>
            <a:prstDash val="solid"/>
            <a:round/>
            <a:headEnd type="none" w="sm" len="sm"/>
            <a:tailEnd type="none" w="sm" len="sm"/>
          </a:ln>
        </p:spPr>
      </p:pic>
      <p:sp>
        <p:nvSpPr>
          <p:cNvPr id="720" name="Google Shape;720;p54"/>
          <p:cNvSpPr/>
          <p:nvPr/>
        </p:nvSpPr>
        <p:spPr>
          <a:xfrm rot="-2361600">
            <a:off x="4238190" y="1487160"/>
            <a:ext cx="1750410" cy="1158030"/>
          </a:xfrm>
          <a:prstGeom prst="arc">
            <a:avLst>
              <a:gd name="adj1" fmla="val 16200000"/>
              <a:gd name="adj2" fmla="val 0"/>
            </a:avLst>
          </a:prstGeom>
          <a:noFill/>
          <a:ln w="57150" cap="flat" cmpd="sng">
            <a:solidFill>
              <a:srgbClr val="22BC34">
                <a:alpha val="60000"/>
              </a:srgbClr>
            </a:solidFill>
            <a:prstDash val="solid"/>
            <a:miter lim="800000"/>
            <a:headEnd type="none" w="sm" len="sm"/>
            <a:tailEnd type="triangle" w="med" len="med"/>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21" name="Google Shape;721;p54"/>
          <p:cNvSpPr/>
          <p:nvPr/>
        </p:nvSpPr>
        <p:spPr>
          <a:xfrm rot="-1601400">
            <a:off x="5553090" y="1567890"/>
            <a:ext cx="969030" cy="1222560"/>
          </a:xfrm>
          <a:prstGeom prst="arc">
            <a:avLst>
              <a:gd name="adj1" fmla="val 18295558"/>
              <a:gd name="adj2" fmla="val 6976995"/>
            </a:avLst>
          </a:prstGeom>
          <a:noFill/>
          <a:ln w="57150" cap="flat" cmpd="sng">
            <a:solidFill>
              <a:srgbClr val="22BC34">
                <a:alpha val="60000"/>
              </a:srgbClr>
            </a:solidFill>
            <a:prstDash val="solid"/>
            <a:miter lim="800000"/>
            <a:headEnd type="none" w="sm" len="sm"/>
            <a:tailEnd type="triangle" w="med" len="med"/>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22" name="Google Shape;722;p54"/>
          <p:cNvSpPr/>
          <p:nvPr/>
        </p:nvSpPr>
        <p:spPr>
          <a:xfrm>
            <a:off x="5502600" y="1561140"/>
            <a:ext cx="291600" cy="256500"/>
          </a:xfrm>
          <a:prstGeom prst="noSmoking">
            <a:avLst>
              <a:gd name="adj" fmla="val 18750"/>
            </a:avLst>
          </a:prstGeom>
          <a:solidFill>
            <a:srgbClr val="FF0000"/>
          </a:solidFill>
          <a:ln w="12700" cap="flat" cmpd="sng">
            <a:solidFill>
              <a:srgbClr val="43729D"/>
            </a:solidFill>
            <a:prstDash val="solid"/>
            <a:miter lim="800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nvGrpSpPr>
          <p:cNvPr id="723" name="Google Shape;723;p54"/>
          <p:cNvGrpSpPr/>
          <p:nvPr/>
        </p:nvGrpSpPr>
        <p:grpSpPr>
          <a:xfrm>
            <a:off x="5567130" y="1500660"/>
            <a:ext cx="325819" cy="345477"/>
            <a:chOff x="7422840" y="2000880"/>
            <a:chExt cx="434426" cy="460636"/>
          </a:xfrm>
        </p:grpSpPr>
        <p:grpSp>
          <p:nvGrpSpPr>
            <p:cNvPr id="724" name="Google Shape;724;p54"/>
            <p:cNvGrpSpPr/>
            <p:nvPr/>
          </p:nvGrpSpPr>
          <p:grpSpPr>
            <a:xfrm>
              <a:off x="7435800" y="2009348"/>
              <a:ext cx="347392" cy="344151"/>
              <a:chOff x="7435800" y="2009348"/>
              <a:chExt cx="347392" cy="344151"/>
            </a:xfrm>
          </p:grpSpPr>
          <p:sp>
            <p:nvSpPr>
              <p:cNvPr id="725" name="Google Shape;725;p54"/>
              <p:cNvSpPr/>
              <p:nvPr/>
            </p:nvSpPr>
            <p:spPr>
              <a:xfrm rot="8201400">
                <a:off x="7736400" y="223164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26" name="Google Shape;726;p54"/>
              <p:cNvSpPr/>
              <p:nvPr/>
            </p:nvSpPr>
            <p:spPr>
              <a:xfrm rot="-900000">
                <a:off x="7445880" y="210672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27" name="Google Shape;727;p54"/>
              <p:cNvSpPr/>
              <p:nvPr/>
            </p:nvSpPr>
            <p:spPr>
              <a:xfrm rot="5400000" flipH="1">
                <a:off x="7734600" y="210240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28" name="Google Shape;728;p54"/>
              <p:cNvSpPr/>
              <p:nvPr/>
            </p:nvSpPr>
            <p:spPr>
              <a:xfrm>
                <a:off x="7755840" y="217764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29" name="Google Shape;729;p54"/>
              <p:cNvSpPr/>
              <p:nvPr/>
            </p:nvSpPr>
            <p:spPr>
              <a:xfrm>
                <a:off x="7488000" y="205344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0" name="Google Shape;730;p54"/>
              <p:cNvSpPr/>
              <p:nvPr/>
            </p:nvSpPr>
            <p:spPr>
              <a:xfrm>
                <a:off x="7531560" y="231300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31" name="Google Shape;731;p54"/>
              <p:cNvSpPr/>
              <p:nvPr/>
            </p:nvSpPr>
            <p:spPr>
              <a:xfrm rot="2498400">
                <a:off x="7555680" y="201672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2" name="Google Shape;732;p54"/>
              <p:cNvSpPr/>
              <p:nvPr/>
            </p:nvSpPr>
            <p:spPr>
              <a:xfrm rot="-2130000">
                <a:off x="7670160" y="202140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33" name="Google Shape;733;p54"/>
              <p:cNvSpPr/>
              <p:nvPr/>
            </p:nvSpPr>
            <p:spPr>
              <a:xfrm rot="-8100000">
                <a:off x="7616520" y="231336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34" name="Google Shape;734;p54"/>
              <p:cNvSpPr/>
              <p:nvPr/>
            </p:nvSpPr>
            <p:spPr>
              <a:xfrm>
                <a:off x="7673760" y="230652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35" name="Google Shape;735;p54"/>
              <p:cNvSpPr/>
              <p:nvPr/>
            </p:nvSpPr>
            <p:spPr>
              <a:xfrm rot="10800000">
                <a:off x="7592040" y="201744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6" name="Google Shape;736;p54"/>
              <p:cNvSpPr/>
              <p:nvPr/>
            </p:nvSpPr>
            <p:spPr>
              <a:xfrm>
                <a:off x="7493400" y="228672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7" name="Google Shape;737;p54"/>
              <p:cNvSpPr/>
              <p:nvPr/>
            </p:nvSpPr>
            <p:spPr>
              <a:xfrm>
                <a:off x="7626960" y="202104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8" name="Google Shape;738;p54"/>
              <p:cNvSpPr/>
              <p:nvPr/>
            </p:nvSpPr>
            <p:spPr>
              <a:xfrm>
                <a:off x="7729200" y="227052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39" name="Google Shape;739;p54"/>
              <p:cNvSpPr/>
              <p:nvPr/>
            </p:nvSpPr>
            <p:spPr>
              <a:xfrm>
                <a:off x="7464960" y="225432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40" name="Google Shape;740;p54"/>
              <p:cNvSpPr/>
              <p:nvPr/>
            </p:nvSpPr>
            <p:spPr>
              <a:xfrm>
                <a:off x="7750440" y="220824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41" name="Google Shape;741;p54"/>
              <p:cNvSpPr/>
              <p:nvPr/>
            </p:nvSpPr>
            <p:spPr>
              <a:xfrm>
                <a:off x="7633440" y="231660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2" name="Google Shape;742;p54"/>
              <p:cNvSpPr/>
              <p:nvPr/>
            </p:nvSpPr>
            <p:spPr>
              <a:xfrm>
                <a:off x="7463160" y="207396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3" name="Google Shape;743;p54"/>
              <p:cNvSpPr/>
              <p:nvPr/>
            </p:nvSpPr>
            <p:spPr>
              <a:xfrm>
                <a:off x="7718400" y="206820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744" name="Google Shape;744;p54"/>
              <p:cNvSpPr/>
              <p:nvPr/>
            </p:nvSpPr>
            <p:spPr>
              <a:xfrm flipH="1">
                <a:off x="7691040" y="204516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5" name="Google Shape;745;p54"/>
              <p:cNvSpPr/>
              <p:nvPr/>
            </p:nvSpPr>
            <p:spPr>
              <a:xfrm>
                <a:off x="7750800" y="214128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6" name="Google Shape;746;p54"/>
              <p:cNvSpPr/>
              <p:nvPr/>
            </p:nvSpPr>
            <p:spPr>
              <a:xfrm>
                <a:off x="7573320" y="231840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747" name="Google Shape;747;p54"/>
              <p:cNvSpPr/>
              <p:nvPr/>
            </p:nvSpPr>
            <p:spPr>
              <a:xfrm>
                <a:off x="7435800" y="216864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8" name="Google Shape;748;p54"/>
              <p:cNvSpPr/>
              <p:nvPr/>
            </p:nvSpPr>
            <p:spPr>
              <a:xfrm>
                <a:off x="7436520" y="219276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49" name="Google Shape;749;p54"/>
              <p:cNvSpPr/>
              <p:nvPr/>
            </p:nvSpPr>
            <p:spPr>
              <a:xfrm rot="10800000">
                <a:off x="7441560" y="213912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50" name="Google Shape;750;p54"/>
              <p:cNvSpPr/>
              <p:nvPr/>
            </p:nvSpPr>
            <p:spPr>
              <a:xfrm>
                <a:off x="7527600" y="203220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51" name="Google Shape;751;p54"/>
              <p:cNvSpPr/>
              <p:nvPr/>
            </p:nvSpPr>
            <p:spPr>
              <a:xfrm flipH="1">
                <a:off x="7445160" y="222192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752" name="Google Shape;752;p54"/>
            <p:cNvSpPr/>
            <p:nvPr/>
          </p:nvSpPr>
          <p:spPr>
            <a:xfrm>
              <a:off x="7422840" y="200088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753" name="Google Shape;753;p54"/>
            <p:cNvGrpSpPr/>
            <p:nvPr/>
          </p:nvGrpSpPr>
          <p:grpSpPr>
            <a:xfrm>
              <a:off x="7472880" y="2050200"/>
              <a:ext cx="384386" cy="411316"/>
              <a:chOff x="7472880" y="2050200"/>
              <a:chExt cx="384386" cy="411316"/>
            </a:xfrm>
          </p:grpSpPr>
          <p:sp>
            <p:nvSpPr>
              <p:cNvPr id="754" name="Google Shape;754;p54"/>
              <p:cNvSpPr/>
              <p:nvPr/>
            </p:nvSpPr>
            <p:spPr>
              <a:xfrm rot="8349000">
                <a:off x="7768800" y="227880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55" name="Google Shape;755;p54"/>
              <p:cNvSpPr/>
              <p:nvPr/>
            </p:nvSpPr>
            <p:spPr>
              <a:xfrm>
                <a:off x="7472880" y="205020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56" name="Google Shape;756;p54"/>
              <p:cNvSpPr/>
              <p:nvPr/>
            </p:nvSpPr>
            <p:spPr>
              <a:xfrm rot="8400000">
                <a:off x="7683840" y="228060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757" name="Google Shape;757;p54"/>
            <p:cNvGrpSpPr/>
            <p:nvPr/>
          </p:nvGrpSpPr>
          <p:grpSpPr>
            <a:xfrm>
              <a:off x="7485120" y="2058840"/>
              <a:ext cx="252000" cy="244800"/>
              <a:chOff x="7485120" y="2058840"/>
              <a:chExt cx="252000" cy="244800"/>
            </a:xfrm>
          </p:grpSpPr>
          <p:sp>
            <p:nvSpPr>
              <p:cNvPr id="758" name="Google Shape;758;p54"/>
              <p:cNvSpPr/>
              <p:nvPr/>
            </p:nvSpPr>
            <p:spPr>
              <a:xfrm>
                <a:off x="7706520" y="214812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59" name="Google Shape;759;p54"/>
              <p:cNvSpPr/>
              <p:nvPr/>
            </p:nvSpPr>
            <p:spPr>
              <a:xfrm>
                <a:off x="7496640" y="221112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60" name="Google Shape;760;p54"/>
              <p:cNvSpPr/>
              <p:nvPr/>
            </p:nvSpPr>
            <p:spPr>
              <a:xfrm>
                <a:off x="7590960" y="205884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61" name="Google Shape;761;p54"/>
              <p:cNvSpPr/>
              <p:nvPr/>
            </p:nvSpPr>
            <p:spPr>
              <a:xfrm rot="9900000">
                <a:off x="7667280" y="208548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62" name="Google Shape;762;p54"/>
              <p:cNvSpPr/>
              <p:nvPr/>
            </p:nvSpPr>
            <p:spPr>
              <a:xfrm rot="3600000">
                <a:off x="7526880" y="223164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63" name="Google Shape;763;p54"/>
              <p:cNvSpPr/>
              <p:nvPr/>
            </p:nvSpPr>
            <p:spPr>
              <a:xfrm>
                <a:off x="7485120" y="218304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64" name="Google Shape;764;p54"/>
              <p:cNvSpPr/>
              <p:nvPr/>
            </p:nvSpPr>
            <p:spPr>
              <a:xfrm>
                <a:off x="7571160" y="227556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65" name="Google Shape;765;p54"/>
              <p:cNvSpPr/>
              <p:nvPr/>
            </p:nvSpPr>
            <p:spPr>
              <a:xfrm>
                <a:off x="7647120" y="226692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66" name="Google Shape;766;p54"/>
              <p:cNvSpPr/>
              <p:nvPr/>
            </p:nvSpPr>
            <p:spPr>
              <a:xfrm>
                <a:off x="7709760" y="218268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67" name="Google Shape;767;p54"/>
              <p:cNvSpPr/>
              <p:nvPr/>
            </p:nvSpPr>
            <p:spPr>
              <a:xfrm>
                <a:off x="7696800" y="211212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68" name="Google Shape;768;p54"/>
              <p:cNvSpPr/>
              <p:nvPr/>
            </p:nvSpPr>
            <p:spPr>
              <a:xfrm>
                <a:off x="7610040" y="228348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69" name="Google Shape;769;p54"/>
              <p:cNvSpPr/>
              <p:nvPr/>
            </p:nvSpPr>
            <p:spPr>
              <a:xfrm rot="678600">
                <a:off x="7670160" y="224496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0" name="Google Shape;770;p54"/>
              <p:cNvSpPr/>
              <p:nvPr/>
            </p:nvSpPr>
            <p:spPr>
              <a:xfrm>
                <a:off x="7526520" y="209016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1" name="Google Shape;771;p54"/>
              <p:cNvSpPr/>
              <p:nvPr/>
            </p:nvSpPr>
            <p:spPr>
              <a:xfrm>
                <a:off x="7629840" y="206856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2" name="Google Shape;772;p54"/>
              <p:cNvSpPr/>
              <p:nvPr/>
            </p:nvSpPr>
            <p:spPr>
              <a:xfrm rot="2648400">
                <a:off x="7565760" y="206784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3" name="Google Shape;773;p54"/>
              <p:cNvSpPr/>
              <p:nvPr/>
            </p:nvSpPr>
            <p:spPr>
              <a:xfrm rot="8580000">
                <a:off x="7540200" y="226080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4" name="Google Shape;774;p54"/>
              <p:cNvSpPr/>
              <p:nvPr/>
            </p:nvSpPr>
            <p:spPr>
              <a:xfrm>
                <a:off x="7505280" y="212040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75" name="Google Shape;775;p54"/>
              <p:cNvSpPr/>
              <p:nvPr/>
            </p:nvSpPr>
            <p:spPr>
              <a:xfrm>
                <a:off x="7706520" y="221292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776" name="Google Shape;776;p54"/>
              <p:cNvSpPr/>
              <p:nvPr/>
            </p:nvSpPr>
            <p:spPr>
              <a:xfrm>
                <a:off x="7490520" y="215136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777" name="Google Shape;777;p54"/>
            <p:cNvGrpSpPr/>
            <p:nvPr/>
          </p:nvGrpSpPr>
          <p:grpSpPr>
            <a:xfrm>
              <a:off x="7566840" y="2126520"/>
              <a:ext cx="93240" cy="115200"/>
              <a:chOff x="7566840" y="2126520"/>
              <a:chExt cx="93240" cy="115200"/>
            </a:xfrm>
          </p:grpSpPr>
          <p:sp>
            <p:nvSpPr>
              <p:cNvPr id="778" name="Google Shape;778;p54"/>
              <p:cNvSpPr/>
              <p:nvPr/>
            </p:nvSpPr>
            <p:spPr>
              <a:xfrm>
                <a:off x="7566840" y="212652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79" name="Google Shape;779;p54"/>
              <p:cNvSpPr/>
              <p:nvPr/>
            </p:nvSpPr>
            <p:spPr>
              <a:xfrm>
                <a:off x="7571520" y="213192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80" name="Google Shape;780;p54"/>
              <p:cNvSpPr/>
              <p:nvPr/>
            </p:nvSpPr>
            <p:spPr>
              <a:xfrm>
                <a:off x="7596000" y="217872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81" name="Google Shape;781;p54"/>
              <p:cNvSpPr/>
              <p:nvPr/>
            </p:nvSpPr>
            <p:spPr>
              <a:xfrm>
                <a:off x="7600320" y="215532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82" name="Google Shape;782;p54"/>
              <p:cNvSpPr/>
              <p:nvPr/>
            </p:nvSpPr>
            <p:spPr>
              <a:xfrm>
                <a:off x="7609680" y="218628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sp>
        <p:nvSpPr>
          <p:cNvPr id="783" name="Google Shape;783;p54"/>
          <p:cNvSpPr/>
          <p:nvPr/>
        </p:nvSpPr>
        <p:spPr>
          <a:xfrm>
            <a:off x="6104160" y="4392090"/>
            <a:ext cx="1308420" cy="478710"/>
          </a:xfrm>
          <a:prstGeom prst="rect">
            <a:avLst/>
          </a:prstGeom>
          <a:noFill/>
          <a:ln>
            <a:noFill/>
          </a:ln>
        </p:spPr>
        <p:txBody>
          <a:bodyPr spcFirstLastPara="1" wrap="square" lIns="67500" tIns="33750" rIns="67500" bIns="33750" anchor="t" anchorCtr="0">
            <a:noAutofit/>
          </a:bodyPr>
          <a:lstStyle/>
          <a:p>
            <a:pPr marL="0" marR="0" lvl="0" indent="0" algn="l" rtl="0">
              <a:lnSpc>
                <a:spcPct val="100000"/>
              </a:lnSpc>
              <a:spcBef>
                <a:spcPts val="0"/>
              </a:spcBef>
              <a:spcAft>
                <a:spcPts val="0"/>
              </a:spcAft>
              <a:buNone/>
            </a:pPr>
            <a:r>
              <a:rPr lang="en" sz="1400" b="0" strike="noStrike">
                <a:solidFill>
                  <a:schemeClr val="dk1"/>
                </a:solidFill>
                <a:latin typeface="Calibri"/>
                <a:ea typeface="Calibri"/>
                <a:cs typeface="Calibri"/>
                <a:sym typeface="Calibri"/>
              </a:rPr>
              <a:t>Connect to BCAP</a:t>
            </a:r>
            <a:endParaRPr sz="1400" b="0" strike="noStrik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strike="noStrike">
              <a:solidFill>
                <a:srgbClr val="000000"/>
              </a:solidFill>
              <a:latin typeface="Arial"/>
              <a:ea typeface="Arial"/>
              <a:cs typeface="Arial"/>
              <a:sym typeface="Arial"/>
            </a:endParaRPr>
          </a:p>
        </p:txBody>
      </p:sp>
      <p:grpSp>
        <p:nvGrpSpPr>
          <p:cNvPr id="784" name="Google Shape;784;p54"/>
          <p:cNvGrpSpPr/>
          <p:nvPr/>
        </p:nvGrpSpPr>
        <p:grpSpPr>
          <a:xfrm>
            <a:off x="5482080" y="2370870"/>
            <a:ext cx="991980" cy="991980"/>
            <a:chOff x="7309440" y="3161160"/>
            <a:chExt cx="1322640" cy="1322640"/>
          </a:xfrm>
        </p:grpSpPr>
        <p:pic>
          <p:nvPicPr>
            <p:cNvPr id="785" name="Google Shape;785;p54"/>
            <p:cNvPicPr preferRelativeResize="0"/>
            <p:nvPr/>
          </p:nvPicPr>
          <p:blipFill rotWithShape="1">
            <a:blip r:embed="rId6">
              <a:alphaModFix/>
            </a:blip>
            <a:srcRect/>
            <a:stretch/>
          </p:blipFill>
          <p:spPr>
            <a:xfrm>
              <a:off x="7309440" y="3161160"/>
              <a:ext cx="1322640" cy="1322640"/>
            </a:xfrm>
            <a:prstGeom prst="rect">
              <a:avLst/>
            </a:prstGeom>
            <a:noFill/>
            <a:ln>
              <a:noFill/>
            </a:ln>
          </p:spPr>
        </p:pic>
        <p:grpSp>
          <p:nvGrpSpPr>
            <p:cNvPr id="786" name="Google Shape;786;p54"/>
            <p:cNvGrpSpPr/>
            <p:nvPr/>
          </p:nvGrpSpPr>
          <p:grpSpPr>
            <a:xfrm>
              <a:off x="7838280" y="3734280"/>
              <a:ext cx="316800" cy="385560"/>
              <a:chOff x="7838280" y="3734280"/>
              <a:chExt cx="316800" cy="385560"/>
            </a:xfrm>
          </p:grpSpPr>
          <p:sp>
            <p:nvSpPr>
              <p:cNvPr id="787" name="Google Shape;787;p54"/>
              <p:cNvSpPr/>
              <p:nvPr/>
            </p:nvSpPr>
            <p:spPr>
              <a:xfrm>
                <a:off x="7838280" y="3734280"/>
                <a:ext cx="316800" cy="38556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88" name="Google Shape;788;p54"/>
              <p:cNvSpPr/>
              <p:nvPr/>
            </p:nvSpPr>
            <p:spPr>
              <a:xfrm>
                <a:off x="7854120" y="3752280"/>
                <a:ext cx="285840" cy="34776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89" name="Google Shape;789;p54"/>
              <p:cNvSpPr/>
              <p:nvPr/>
            </p:nvSpPr>
            <p:spPr>
              <a:xfrm>
                <a:off x="7936200" y="3909240"/>
                <a:ext cx="116640" cy="10188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90" name="Google Shape;790;p54"/>
              <p:cNvSpPr/>
              <p:nvPr/>
            </p:nvSpPr>
            <p:spPr>
              <a:xfrm>
                <a:off x="7951320" y="3830760"/>
                <a:ext cx="87840" cy="7056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19425" rIns="67500" bIns="194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791" name="Google Shape;791;p54"/>
              <p:cNvSpPr/>
              <p:nvPr/>
            </p:nvSpPr>
            <p:spPr>
              <a:xfrm>
                <a:off x="7983000" y="3933720"/>
                <a:ext cx="23760" cy="4464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sp>
        <p:nvSpPr>
          <p:cNvPr id="792" name="Google Shape;792;p54"/>
          <p:cNvSpPr/>
          <p:nvPr/>
        </p:nvSpPr>
        <p:spPr>
          <a:xfrm>
            <a:off x="4793310" y="3488130"/>
            <a:ext cx="133110" cy="126630"/>
          </a:xfrm>
          <a:prstGeom prst="star5">
            <a:avLst>
              <a:gd name="adj" fmla="val 19098"/>
              <a:gd name="hf" fmla="val 105146"/>
              <a:gd name="vf" fmla="val 110557"/>
            </a:avLst>
          </a:prstGeom>
          <a:solidFill>
            <a:srgbClr val="FFFF00"/>
          </a:solidFill>
          <a:ln w="12700" cap="flat" cmpd="sng">
            <a:solidFill>
              <a:srgbClr val="43729D"/>
            </a:solidFill>
            <a:prstDash val="solid"/>
            <a:miter lim="800000"/>
            <a:headEnd type="none" w="sm" len="sm"/>
            <a:tailEnd type="none" w="sm" len="sm"/>
          </a:ln>
        </p:spPr>
        <p:txBody>
          <a:bodyPr spcFirstLastPara="1" wrap="square" lIns="67500" tIns="14850" rIns="67500" bIns="1485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pic>
        <p:nvPicPr>
          <p:cNvPr id="793" name="Google Shape;793;p54"/>
          <p:cNvPicPr preferRelativeResize="0"/>
          <p:nvPr/>
        </p:nvPicPr>
        <p:blipFill rotWithShape="1">
          <a:blip r:embed="rId5">
            <a:alphaModFix/>
          </a:blip>
          <a:srcRect/>
          <a:stretch/>
        </p:blipFill>
        <p:spPr>
          <a:xfrm>
            <a:off x="5883840" y="2821770"/>
            <a:ext cx="171180" cy="221940"/>
          </a:xfrm>
          <a:prstGeom prst="rect">
            <a:avLst/>
          </a:prstGeom>
          <a:noFill/>
          <a:ln w="9525" cap="flat" cmpd="sng">
            <a:solidFill>
              <a:srgbClr val="00B050"/>
            </a:solidFill>
            <a:prstDash val="solid"/>
            <a:round/>
            <a:headEnd type="none" w="sm" len="sm"/>
            <a:tailEnd type="none" w="sm" len="sm"/>
          </a:ln>
        </p:spPr>
      </p:pic>
      <p:pic>
        <p:nvPicPr>
          <p:cNvPr id="794" name="Google Shape;794;p54"/>
          <p:cNvPicPr preferRelativeResize="0"/>
          <p:nvPr/>
        </p:nvPicPr>
        <p:blipFill rotWithShape="1">
          <a:blip r:embed="rId5">
            <a:alphaModFix/>
          </a:blip>
          <a:srcRect/>
          <a:stretch/>
        </p:blipFill>
        <p:spPr>
          <a:xfrm>
            <a:off x="6006960" y="1463940"/>
            <a:ext cx="140940" cy="182790"/>
          </a:xfrm>
          <a:prstGeom prst="rect">
            <a:avLst/>
          </a:prstGeom>
          <a:noFill/>
          <a:ln w="9525" cap="flat" cmpd="sng">
            <a:solidFill>
              <a:srgbClr val="00B050"/>
            </a:solidFill>
            <a:prstDash val="solid"/>
            <a:round/>
            <a:headEnd type="none" w="sm" len="sm"/>
            <a:tailEnd type="none" w="sm" len="sm"/>
          </a:ln>
        </p:spPr>
      </p:pic>
      <p:grpSp>
        <p:nvGrpSpPr>
          <p:cNvPr id="795" name="Google Shape;795;p54"/>
          <p:cNvGrpSpPr/>
          <p:nvPr/>
        </p:nvGrpSpPr>
        <p:grpSpPr>
          <a:xfrm>
            <a:off x="5822820" y="2825550"/>
            <a:ext cx="325819" cy="345477"/>
            <a:chOff x="7763760" y="3767400"/>
            <a:chExt cx="434426" cy="460636"/>
          </a:xfrm>
        </p:grpSpPr>
        <p:grpSp>
          <p:nvGrpSpPr>
            <p:cNvPr id="796" name="Google Shape;796;p54"/>
            <p:cNvGrpSpPr/>
            <p:nvPr/>
          </p:nvGrpSpPr>
          <p:grpSpPr>
            <a:xfrm>
              <a:off x="7776720" y="3775868"/>
              <a:ext cx="347392" cy="344151"/>
              <a:chOff x="7776720" y="3775868"/>
              <a:chExt cx="347392" cy="344151"/>
            </a:xfrm>
          </p:grpSpPr>
          <p:sp>
            <p:nvSpPr>
              <p:cNvPr id="797" name="Google Shape;797;p54"/>
              <p:cNvSpPr/>
              <p:nvPr/>
            </p:nvSpPr>
            <p:spPr>
              <a:xfrm rot="8201400">
                <a:off x="8077320" y="3998160"/>
                <a:ext cx="38160" cy="40320"/>
              </a:xfrm>
              <a:custGeom>
                <a:avLst/>
                <a:gdLst/>
                <a:ahLst/>
                <a:cxnLst/>
                <a:rect l="l" t="t" r="r" b="b"/>
                <a:pathLst>
                  <a:path w="4285801" h="4725490" extrusionOk="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spcFirstLastPara="1" wrap="square" lIns="68575" tIns="15125" rIns="68575" bIns="151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98" name="Google Shape;798;p54"/>
              <p:cNvSpPr/>
              <p:nvPr/>
            </p:nvSpPr>
            <p:spPr>
              <a:xfrm rot="-900000">
                <a:off x="7786800" y="3873240"/>
                <a:ext cx="34920" cy="27000"/>
              </a:xfrm>
              <a:custGeom>
                <a:avLst/>
                <a:gdLst/>
                <a:ahLst/>
                <a:cxnLst/>
                <a:rect l="l" t="t" r="r" b="b"/>
                <a:pathLst>
                  <a:path w="4088377" h="3321003" extrusionOk="0">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799" name="Google Shape;799;p54"/>
              <p:cNvSpPr/>
              <p:nvPr/>
            </p:nvSpPr>
            <p:spPr>
              <a:xfrm rot="5400000" flipH="1">
                <a:off x="8075520" y="3868920"/>
                <a:ext cx="33480" cy="34920"/>
              </a:xfrm>
              <a:custGeom>
                <a:avLst/>
                <a:gdLst/>
                <a:ahLst/>
                <a:cxnLst/>
                <a:rect l="l" t="t" r="r" b="b"/>
                <a:pathLst>
                  <a:path w="3287892" h="3786923" extrusionOk="0">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spcFirstLastPara="1" wrap="square" lIns="68575" tIns="13225" rIns="68575" bIns="132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0" name="Google Shape;800;p54"/>
              <p:cNvSpPr/>
              <p:nvPr/>
            </p:nvSpPr>
            <p:spPr>
              <a:xfrm>
                <a:off x="8097120" y="3944160"/>
                <a:ext cx="25200" cy="24120"/>
              </a:xfrm>
              <a:custGeom>
                <a:avLst/>
                <a:gdLst/>
                <a:ahLst/>
                <a:cxnLst/>
                <a:rect l="l" t="t" r="r" b="b"/>
                <a:pathLst>
                  <a:path w="2801488" h="2964099" extrusionOk="0">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spcFirstLastPara="1" wrap="square" lIns="68575" tIns="9175" rIns="68575" bIns="91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1" name="Google Shape;801;p54"/>
              <p:cNvSpPr/>
              <p:nvPr/>
            </p:nvSpPr>
            <p:spPr>
              <a:xfrm>
                <a:off x="7828920" y="3819960"/>
                <a:ext cx="34920" cy="25920"/>
              </a:xfrm>
              <a:custGeom>
                <a:avLst/>
                <a:gdLst/>
                <a:ahLst/>
                <a:cxnLst/>
                <a:rect l="l" t="t" r="r" b="b"/>
                <a:pathLst>
                  <a:path w="3960000" h="3064028" extrusionOk="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spcFirstLastPara="1" wrap="square" lIns="68575" tIns="9725" rIns="68575" bIns="97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2" name="Google Shape;802;p54"/>
              <p:cNvSpPr/>
              <p:nvPr/>
            </p:nvSpPr>
            <p:spPr>
              <a:xfrm>
                <a:off x="7872480" y="4079520"/>
                <a:ext cx="33120" cy="2196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03" name="Google Shape;803;p54"/>
              <p:cNvSpPr/>
              <p:nvPr/>
            </p:nvSpPr>
            <p:spPr>
              <a:xfrm rot="2498400">
                <a:off x="7896600" y="3783240"/>
                <a:ext cx="34920" cy="33480"/>
              </a:xfrm>
              <a:custGeom>
                <a:avLst/>
                <a:gdLst/>
                <a:ahLst/>
                <a:cxnLst/>
                <a:rect l="l" t="t" r="r" b="b"/>
                <a:pathLst>
                  <a:path w="3860438" h="3938940" extrusionOk="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4" name="Google Shape;804;p54"/>
              <p:cNvSpPr/>
              <p:nvPr/>
            </p:nvSpPr>
            <p:spPr>
              <a:xfrm rot="-2130000">
                <a:off x="8011080" y="3787920"/>
                <a:ext cx="11520" cy="42840"/>
              </a:xfrm>
              <a:custGeom>
                <a:avLst/>
                <a:gdLst/>
                <a:ahLst/>
                <a:cxnLst/>
                <a:rect l="l" t="t" r="r" b="b"/>
                <a:pathLst>
                  <a:path w="1323851" h="5014044" extrusionOk="0">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spcFirstLastPara="1" wrap="square" lIns="68575" tIns="16200" rIns="68575" bIns="162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05" name="Google Shape;805;p54"/>
              <p:cNvSpPr/>
              <p:nvPr/>
            </p:nvSpPr>
            <p:spPr>
              <a:xfrm rot="-8100000">
                <a:off x="7957440" y="4079880"/>
                <a:ext cx="5760" cy="44640"/>
              </a:xfrm>
              <a:custGeom>
                <a:avLst/>
                <a:gdLst/>
                <a:ahLst/>
                <a:cxnLst/>
                <a:rect l="l" t="t" r="r" b="b"/>
                <a:pathLst>
                  <a:path w="65631" h="460327" extrusionOk="0">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spcFirstLastPara="1" wrap="square" lIns="68575" tIns="16725" rIns="68575" bIns="167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06" name="Google Shape;806;p54"/>
              <p:cNvSpPr/>
              <p:nvPr/>
            </p:nvSpPr>
            <p:spPr>
              <a:xfrm>
                <a:off x="8014680" y="4073400"/>
                <a:ext cx="12240" cy="33480"/>
              </a:xfrm>
              <a:custGeom>
                <a:avLst/>
                <a:gdLst/>
                <a:ahLst/>
                <a:cxnLst/>
                <a:rect l="l" t="t" r="r" b="b"/>
                <a:pathLst>
                  <a:path w="1397263" h="3871427" extrusionOk="0">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07" name="Google Shape;807;p54"/>
              <p:cNvSpPr/>
              <p:nvPr/>
            </p:nvSpPr>
            <p:spPr>
              <a:xfrm rot="10800000">
                <a:off x="7932960" y="3783960"/>
                <a:ext cx="31320" cy="29880"/>
              </a:xfrm>
              <a:custGeom>
                <a:avLst/>
                <a:gdLst/>
                <a:ahLst/>
                <a:cxnLst/>
                <a:rect l="l" t="t" r="r" b="b"/>
                <a:pathLst>
                  <a:path w="3982665" h="3915008" extrusionOk="0">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8" name="Google Shape;808;p54"/>
              <p:cNvSpPr/>
              <p:nvPr/>
            </p:nvSpPr>
            <p:spPr>
              <a:xfrm>
                <a:off x="7834320" y="4053240"/>
                <a:ext cx="31320" cy="29880"/>
              </a:xfrm>
              <a:custGeom>
                <a:avLst/>
                <a:gdLst/>
                <a:ahLst/>
                <a:cxnLst/>
                <a:rect l="l" t="t" r="r" b="b"/>
                <a:pathLst>
                  <a:path w="3928707" h="3954781" extrusionOk="0">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spcFirstLastPara="1" wrap="square" lIns="68575" tIns="11325" rIns="68575" bIns="113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09" name="Google Shape;809;p54"/>
              <p:cNvSpPr/>
              <p:nvPr/>
            </p:nvSpPr>
            <p:spPr>
              <a:xfrm>
                <a:off x="7968240" y="3787560"/>
                <a:ext cx="29520" cy="28800"/>
              </a:xfrm>
              <a:custGeom>
                <a:avLst/>
                <a:gdLst/>
                <a:ahLst/>
                <a:cxnLst/>
                <a:rect l="l" t="t" r="r" b="b"/>
                <a:pathLst>
                  <a:path w="3888432" h="3984815" extrusionOk="0">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10" name="Google Shape;810;p54"/>
              <p:cNvSpPr/>
              <p:nvPr/>
            </p:nvSpPr>
            <p:spPr>
              <a:xfrm>
                <a:off x="8070480" y="4037040"/>
                <a:ext cx="29520" cy="19800"/>
              </a:xfrm>
              <a:custGeom>
                <a:avLst/>
                <a:gdLst/>
                <a:ahLst/>
                <a:cxnLst/>
                <a:rect l="l" t="t" r="r" b="b"/>
                <a:pathLst>
                  <a:path w="3960000" h="2808000" extrusionOk="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11" name="Google Shape;811;p54"/>
              <p:cNvSpPr/>
              <p:nvPr/>
            </p:nvSpPr>
            <p:spPr>
              <a:xfrm>
                <a:off x="7805880" y="4020840"/>
                <a:ext cx="29520" cy="28080"/>
              </a:xfrm>
              <a:custGeom>
                <a:avLst/>
                <a:gdLst/>
                <a:ahLst/>
                <a:cxnLst/>
                <a:rect l="l" t="t" r="r" b="b"/>
                <a:pathLst>
                  <a:path w="3971162" h="3968213" extrusionOk="0">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12" name="Google Shape;812;p54"/>
              <p:cNvSpPr/>
              <p:nvPr/>
            </p:nvSpPr>
            <p:spPr>
              <a:xfrm>
                <a:off x="8091360" y="3974760"/>
                <a:ext cx="29520" cy="19800"/>
              </a:xfrm>
              <a:custGeom>
                <a:avLst/>
                <a:gdLst/>
                <a:ahLst/>
                <a:cxnLst/>
                <a:rect l="l" t="t" r="r" b="b"/>
                <a:pathLst>
                  <a:path w="3888432" h="2736304" extrusionOk="0">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spcFirstLastPara="1" wrap="square" lIns="68575" tIns="7550" rIns="68575" bIns="75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13" name="Google Shape;813;p54"/>
              <p:cNvSpPr/>
              <p:nvPr/>
            </p:nvSpPr>
            <p:spPr>
              <a:xfrm>
                <a:off x="7974360" y="4083120"/>
                <a:ext cx="26640" cy="31320"/>
              </a:xfrm>
              <a:custGeom>
                <a:avLst/>
                <a:gdLst/>
                <a:ahLst/>
                <a:cxnLst/>
                <a:rect l="l" t="t" r="r" b="b"/>
                <a:pathLst>
                  <a:path w="3240944" h="3949460" extrusionOk="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spcFirstLastPara="1" wrap="square" lIns="68575" tIns="11875" rIns="68575" bIns="118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14" name="Google Shape;814;p54"/>
              <p:cNvSpPr/>
              <p:nvPr/>
            </p:nvSpPr>
            <p:spPr>
              <a:xfrm>
                <a:off x="7804080" y="3840480"/>
                <a:ext cx="26640" cy="29520"/>
              </a:xfrm>
              <a:custGeom>
                <a:avLst/>
                <a:gdLst/>
                <a:ahLst/>
                <a:cxnLst/>
                <a:rect l="l" t="t" r="r" b="b"/>
                <a:pathLst>
                  <a:path w="3319870" h="3842533" extrusionOk="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15" name="Google Shape;815;p54"/>
              <p:cNvSpPr/>
              <p:nvPr/>
            </p:nvSpPr>
            <p:spPr>
              <a:xfrm>
                <a:off x="8059680" y="3834720"/>
                <a:ext cx="30240" cy="28800"/>
              </a:xfrm>
              <a:custGeom>
                <a:avLst/>
                <a:gdLst/>
                <a:ahLst/>
                <a:cxnLst/>
                <a:rect l="l" t="t" r="r" b="b"/>
                <a:pathLst>
                  <a:path w="2956013" h="2941055" extrusionOk="0">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816" name="Google Shape;816;p54"/>
              <p:cNvSpPr/>
              <p:nvPr/>
            </p:nvSpPr>
            <p:spPr>
              <a:xfrm flipH="1">
                <a:off x="8031960" y="3811680"/>
                <a:ext cx="39240" cy="23760"/>
              </a:xfrm>
              <a:custGeom>
                <a:avLst/>
                <a:gdLst/>
                <a:ahLst/>
                <a:cxnLst/>
                <a:rect l="l" t="t" r="r" b="b"/>
                <a:pathLst>
                  <a:path w="3980365" h="2532594" extrusionOk="0">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spcFirstLastPara="1" wrap="square" lIns="68575" tIns="8900" rIns="68575" bIns="89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17" name="Google Shape;817;p54"/>
              <p:cNvSpPr/>
              <p:nvPr/>
            </p:nvSpPr>
            <p:spPr>
              <a:xfrm>
                <a:off x="8091720" y="3907800"/>
                <a:ext cx="31680" cy="30960"/>
              </a:xfrm>
              <a:custGeom>
                <a:avLst/>
                <a:gdLst/>
                <a:ahLst/>
                <a:cxnLst/>
                <a:rect l="l" t="t" r="r" b="b"/>
                <a:pathLst>
                  <a:path w="3860876" h="3940019" extrusionOk="0">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18" name="Google Shape;818;p54"/>
              <p:cNvSpPr/>
              <p:nvPr/>
            </p:nvSpPr>
            <p:spPr>
              <a:xfrm>
                <a:off x="7914240" y="4084920"/>
                <a:ext cx="31320" cy="33840"/>
              </a:xfrm>
              <a:custGeom>
                <a:avLst/>
                <a:gdLst/>
                <a:ahLst/>
                <a:cxnLst/>
                <a:rect l="l" t="t" r="r" b="b"/>
                <a:pathLst>
                  <a:path w="2765122" h="3110058" extrusionOk="0">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5B9BD5"/>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sp>
            <p:nvSpPr>
              <p:cNvPr id="819" name="Google Shape;819;p54"/>
              <p:cNvSpPr/>
              <p:nvPr/>
            </p:nvSpPr>
            <p:spPr>
              <a:xfrm>
                <a:off x="7776720" y="3935160"/>
                <a:ext cx="28440" cy="23040"/>
              </a:xfrm>
              <a:custGeom>
                <a:avLst/>
                <a:gdLst/>
                <a:ahLst/>
                <a:cxnLst/>
                <a:rect l="l" t="t" r="r" b="b"/>
                <a:pathLst>
                  <a:path w="3985089" h="3350285" extrusionOk="0">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20" name="Google Shape;820;p54"/>
              <p:cNvSpPr/>
              <p:nvPr/>
            </p:nvSpPr>
            <p:spPr>
              <a:xfrm>
                <a:off x="7777440" y="3959280"/>
                <a:ext cx="30960" cy="23040"/>
              </a:xfrm>
              <a:custGeom>
                <a:avLst/>
                <a:gdLst/>
                <a:ahLst/>
                <a:cxnLst/>
                <a:rect l="l" t="t" r="r" b="b"/>
                <a:pathLst>
                  <a:path w="3949160" h="3051548" extrusionOk="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spcFirstLastPara="1" wrap="square" lIns="68575" tIns="8625" rIns="68575" bIns="86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21" name="Google Shape;821;p54"/>
              <p:cNvSpPr/>
              <p:nvPr/>
            </p:nvSpPr>
            <p:spPr>
              <a:xfrm rot="10800000">
                <a:off x="7782480" y="3905640"/>
                <a:ext cx="26640" cy="27360"/>
              </a:xfrm>
              <a:custGeom>
                <a:avLst/>
                <a:gdLst/>
                <a:ahLst/>
                <a:cxnLst/>
                <a:rect l="l" t="t" r="r" b="b"/>
                <a:pathLst>
                  <a:path w="3672275" h="3963955" extrusionOk="0">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22" name="Google Shape;822;p54"/>
              <p:cNvSpPr/>
              <p:nvPr/>
            </p:nvSpPr>
            <p:spPr>
              <a:xfrm>
                <a:off x="7868520" y="3798720"/>
                <a:ext cx="26280" cy="25200"/>
              </a:xfrm>
              <a:custGeom>
                <a:avLst/>
                <a:gdLst/>
                <a:ahLst/>
                <a:cxnLst/>
                <a:rect l="l" t="t" r="r" b="b"/>
                <a:pathLst>
                  <a:path w="3960440" h="3960000" extrusionOk="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9450" rIns="68575" bIns="94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23" name="Google Shape;823;p54"/>
              <p:cNvSpPr/>
              <p:nvPr/>
            </p:nvSpPr>
            <p:spPr>
              <a:xfrm flipH="1">
                <a:off x="7786080" y="3988440"/>
                <a:ext cx="29880" cy="27720"/>
              </a:xfrm>
              <a:custGeom>
                <a:avLst/>
                <a:gdLst/>
                <a:ahLst/>
                <a:cxnLst/>
                <a:rect l="l" t="t" r="r" b="b"/>
                <a:pathLst>
                  <a:path w="3948393" h="3817544" extrusionOk="0">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sp>
          <p:nvSpPr>
            <p:cNvPr id="824" name="Google Shape;824;p54"/>
            <p:cNvSpPr/>
            <p:nvPr/>
          </p:nvSpPr>
          <p:spPr>
            <a:xfrm>
              <a:off x="7763760" y="3767400"/>
              <a:ext cx="380520" cy="365400"/>
            </a:xfrm>
            <a:prstGeom prst="donut">
              <a:avLst>
                <a:gd name="adj" fmla="val 14003"/>
              </a:avLst>
            </a:prstGeom>
            <a:solidFill>
              <a:schemeClr val="lt1">
                <a:alpha val="80000"/>
              </a:schemeClr>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grpSp>
          <p:nvGrpSpPr>
            <p:cNvPr id="825" name="Google Shape;825;p54"/>
            <p:cNvGrpSpPr/>
            <p:nvPr/>
          </p:nvGrpSpPr>
          <p:grpSpPr>
            <a:xfrm>
              <a:off x="7813800" y="3816720"/>
              <a:ext cx="384386" cy="411316"/>
              <a:chOff x="7813800" y="3816720"/>
              <a:chExt cx="384386" cy="411316"/>
            </a:xfrm>
          </p:grpSpPr>
          <p:sp>
            <p:nvSpPr>
              <p:cNvPr id="826" name="Google Shape;826;p54"/>
              <p:cNvSpPr/>
              <p:nvPr/>
            </p:nvSpPr>
            <p:spPr>
              <a:xfrm rot="8349000">
                <a:off x="8109720" y="4045320"/>
                <a:ext cx="27000" cy="198000"/>
              </a:xfrm>
              <a:custGeom>
                <a:avLst/>
                <a:gdLst/>
                <a:ahLst/>
                <a:cxnLst/>
                <a:rect l="l" t="t" r="r" b="b"/>
                <a:pathLst>
                  <a:path w="281140" h="2109330" extrusionOk="0">
                    <a:moveTo>
                      <a:pt x="0" y="2109328"/>
                    </a:moveTo>
                    <a:lnTo>
                      <a:pt x="0" y="0"/>
                    </a:lnTo>
                    <a:lnTo>
                      <a:pt x="281140" y="243113"/>
                    </a:lnTo>
                    <a:lnTo>
                      <a:pt x="281140" y="2109330"/>
                    </a:lnTo>
                    <a:close/>
                  </a:path>
                </a:pathLst>
              </a:custGeom>
              <a:solidFill>
                <a:srgbClr val="3F3F3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27" name="Google Shape;827;p54"/>
              <p:cNvSpPr/>
              <p:nvPr/>
            </p:nvSpPr>
            <p:spPr>
              <a:xfrm>
                <a:off x="7813800" y="3816720"/>
                <a:ext cx="277920" cy="266760"/>
              </a:xfrm>
              <a:prstGeom prst="donut">
                <a:avLst>
                  <a:gd name="adj" fmla="val 3665"/>
                </a:avLst>
              </a:prstGeom>
              <a:solidFill>
                <a:srgbClr val="7F7F7F"/>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28" name="Google Shape;828;p54"/>
              <p:cNvSpPr/>
              <p:nvPr/>
            </p:nvSpPr>
            <p:spPr>
              <a:xfrm rot="8400000">
                <a:off x="8024760" y="4047120"/>
                <a:ext cx="44280" cy="26280"/>
              </a:xfrm>
              <a:prstGeom prst="round2SameRect">
                <a:avLst>
                  <a:gd name="adj1" fmla="val 31004"/>
                  <a:gd name="adj2" fmla="val 0"/>
                </a:avLst>
              </a:prstGeom>
              <a:solidFill>
                <a:srgbClr val="7F7F7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grpSp>
        <p:grpSp>
          <p:nvGrpSpPr>
            <p:cNvPr id="829" name="Google Shape;829;p54"/>
            <p:cNvGrpSpPr/>
            <p:nvPr/>
          </p:nvGrpSpPr>
          <p:grpSpPr>
            <a:xfrm>
              <a:off x="7826040" y="3825360"/>
              <a:ext cx="252000" cy="244800"/>
              <a:chOff x="7826040" y="3825360"/>
              <a:chExt cx="252000" cy="244800"/>
            </a:xfrm>
          </p:grpSpPr>
          <p:sp>
            <p:nvSpPr>
              <p:cNvPr id="830" name="Google Shape;830;p54"/>
              <p:cNvSpPr/>
              <p:nvPr/>
            </p:nvSpPr>
            <p:spPr>
              <a:xfrm>
                <a:off x="8047440" y="3914640"/>
                <a:ext cx="30600" cy="29160"/>
              </a:xfrm>
              <a:custGeom>
                <a:avLst/>
                <a:gdLst/>
                <a:ahLst/>
                <a:cxnLst/>
                <a:rect l="l" t="t" r="r" b="b"/>
                <a:pathLst>
                  <a:path w="2376266" h="2700265" extrusionOk="0">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1" name="Google Shape;831;p54"/>
              <p:cNvSpPr/>
              <p:nvPr/>
            </p:nvSpPr>
            <p:spPr>
              <a:xfrm>
                <a:off x="7837920" y="3977640"/>
                <a:ext cx="34920" cy="33480"/>
              </a:xfrm>
              <a:custGeom>
                <a:avLst/>
                <a:gdLst/>
                <a:ahLst/>
                <a:cxnLst/>
                <a:rect l="l" t="t" r="r" b="b"/>
                <a:pathLst>
                  <a:path w="4088964" h="4259405" extrusionOk="0">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2" name="Google Shape;832;p54"/>
              <p:cNvSpPr/>
              <p:nvPr/>
            </p:nvSpPr>
            <p:spPr>
              <a:xfrm>
                <a:off x="7932240" y="3825360"/>
                <a:ext cx="34920" cy="33480"/>
              </a:xfrm>
              <a:custGeom>
                <a:avLst/>
                <a:gdLst/>
                <a:ahLst/>
                <a:cxnLst/>
                <a:rect l="l" t="t" r="r" b="b"/>
                <a:pathLst>
                  <a:path w="4020621" h="4012920" extrusionOk="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spcFirstLastPara="1" wrap="square" lIns="68575" tIns="12675" rIns="68575" bIns="126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3" name="Google Shape;833;p54"/>
              <p:cNvSpPr/>
              <p:nvPr/>
            </p:nvSpPr>
            <p:spPr>
              <a:xfrm rot="9900000">
                <a:off x="8008200" y="3852000"/>
                <a:ext cx="31320" cy="36000"/>
              </a:xfrm>
              <a:custGeom>
                <a:avLst/>
                <a:gdLst/>
                <a:ahLst/>
                <a:cxnLst/>
                <a:rect l="l" t="t" r="r" b="b"/>
                <a:pathLst>
                  <a:path w="3370953" h="4064034" extrusionOk="0">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spcFirstLastPara="1" wrap="square" lIns="68575" tIns="13500" rIns="68575" bIns="13500"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4" name="Google Shape;834;p54"/>
              <p:cNvSpPr/>
              <p:nvPr/>
            </p:nvSpPr>
            <p:spPr>
              <a:xfrm rot="3600000">
                <a:off x="7868160" y="3998160"/>
                <a:ext cx="13680" cy="42480"/>
              </a:xfrm>
              <a:custGeom>
                <a:avLst/>
                <a:gdLst/>
                <a:ahLst/>
                <a:cxnLst/>
                <a:rect l="l" t="t" r="r" b="b"/>
                <a:pathLst>
                  <a:path w="1327763" h="3920353" extrusionOk="0">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spcFirstLastPara="1" wrap="square" lIns="68575" tIns="15925" rIns="68575" bIns="159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35" name="Google Shape;835;p54"/>
              <p:cNvSpPr/>
              <p:nvPr/>
            </p:nvSpPr>
            <p:spPr>
              <a:xfrm>
                <a:off x="7826040" y="3949560"/>
                <a:ext cx="29520" cy="21960"/>
              </a:xfrm>
              <a:custGeom>
                <a:avLst/>
                <a:gdLst/>
                <a:ahLst/>
                <a:cxnLst/>
                <a:rect l="l" t="t" r="r" b="b"/>
                <a:pathLst>
                  <a:path w="3744416" h="2952328" extrusionOk="0">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spcFirstLastPara="1" wrap="square" lIns="68575" tIns="8375" rIns="68575" bIns="837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6" name="Google Shape;836;p54"/>
              <p:cNvSpPr/>
              <p:nvPr/>
            </p:nvSpPr>
            <p:spPr>
              <a:xfrm>
                <a:off x="7912080" y="4042080"/>
                <a:ext cx="27000" cy="28080"/>
              </a:xfrm>
              <a:custGeom>
                <a:avLst/>
                <a:gdLst/>
                <a:ahLst/>
                <a:cxnLst/>
                <a:rect l="l" t="t" r="r" b="b"/>
                <a:pathLst>
                  <a:path w="3708000" h="4031150" extrusionOk="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37" name="Google Shape;837;p54"/>
              <p:cNvSpPr/>
              <p:nvPr/>
            </p:nvSpPr>
            <p:spPr>
              <a:xfrm>
                <a:off x="7988040" y="4033440"/>
                <a:ext cx="22680" cy="28080"/>
              </a:xfrm>
              <a:custGeom>
                <a:avLst/>
                <a:gdLst/>
                <a:ahLst/>
                <a:cxnLst/>
                <a:rect l="l" t="t" r="r" b="b"/>
                <a:pathLst>
                  <a:path w="3039346" h="3913585" extrusionOk="0">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spcFirstLastPara="1" wrap="square" lIns="68575" tIns="10525" rIns="68575" bIns="10525" anchor="ctr" anchorCtr="0">
                <a:noAutofit/>
              </a:bodyPr>
              <a:lstStyle/>
              <a:p>
                <a:pPr marL="0" marR="0" lvl="0" indent="0" algn="l" rtl="0">
                  <a:spcBef>
                    <a:spcPts val="0"/>
                  </a:spcBef>
                  <a:spcAft>
                    <a:spcPts val="0"/>
                  </a:spcAft>
                  <a:buNone/>
                </a:pPr>
                <a:endParaRPr sz="2000" b="0" strike="noStrike">
                  <a:solidFill>
                    <a:schemeClr val="lt1"/>
                  </a:solidFill>
                  <a:latin typeface="Calibri"/>
                  <a:ea typeface="Calibri"/>
                  <a:cs typeface="Calibri"/>
                  <a:sym typeface="Calibri"/>
                </a:endParaRPr>
              </a:p>
            </p:txBody>
          </p:sp>
          <p:sp>
            <p:nvSpPr>
              <p:cNvPr id="838" name="Google Shape;838;p54"/>
              <p:cNvSpPr/>
              <p:nvPr/>
            </p:nvSpPr>
            <p:spPr>
              <a:xfrm>
                <a:off x="8050680" y="3949200"/>
                <a:ext cx="27360" cy="26280"/>
              </a:xfrm>
              <a:custGeom>
                <a:avLst/>
                <a:gdLst/>
                <a:ahLst/>
                <a:cxnLst/>
                <a:rect l="l" t="t" r="r" b="b"/>
                <a:pathLst>
                  <a:path w="3960440" h="3960000" extrusionOk="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spcFirstLastPara="1" wrap="square" lIns="68575" tIns="9975" rIns="68575" bIns="99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39" name="Google Shape;839;p54"/>
              <p:cNvSpPr/>
              <p:nvPr/>
            </p:nvSpPr>
            <p:spPr>
              <a:xfrm>
                <a:off x="8037720" y="3878640"/>
                <a:ext cx="22680" cy="32040"/>
              </a:xfrm>
              <a:custGeom>
                <a:avLst/>
                <a:gdLst/>
                <a:ahLst/>
                <a:cxnLst/>
                <a:rect l="l" t="t" r="r" b="b"/>
                <a:pathLst>
                  <a:path w="2745756" h="4032448" extrusionOk="0">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0" name="Google Shape;840;p54"/>
              <p:cNvSpPr/>
              <p:nvPr/>
            </p:nvSpPr>
            <p:spPr>
              <a:xfrm>
                <a:off x="7951320" y="4050000"/>
                <a:ext cx="26640" cy="17640"/>
              </a:xfrm>
              <a:custGeom>
                <a:avLst/>
                <a:gdLst/>
                <a:ahLst/>
                <a:cxnLst/>
                <a:rect l="l" t="t" r="r" b="b"/>
                <a:pathLst>
                  <a:path w="3974643" h="2769493" extrusionOk="0">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spcFirstLastPara="1" wrap="square" lIns="68575" tIns="6750" rIns="68575" bIns="6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1" name="Google Shape;841;p54"/>
              <p:cNvSpPr/>
              <p:nvPr/>
            </p:nvSpPr>
            <p:spPr>
              <a:xfrm rot="678600">
                <a:off x="8011440" y="4011480"/>
                <a:ext cx="29880" cy="29160"/>
              </a:xfrm>
              <a:custGeom>
                <a:avLst/>
                <a:gdLst/>
                <a:ahLst/>
                <a:cxnLst/>
                <a:rect l="l" t="t" r="r" b="b"/>
                <a:pathLst>
                  <a:path w="3890413" h="3948462" extrusionOk="0">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2" name="Google Shape;842;p54"/>
              <p:cNvSpPr/>
              <p:nvPr/>
            </p:nvSpPr>
            <p:spPr>
              <a:xfrm>
                <a:off x="7867440" y="3856680"/>
                <a:ext cx="28080" cy="30600"/>
              </a:xfrm>
              <a:custGeom>
                <a:avLst/>
                <a:gdLst/>
                <a:ahLst/>
                <a:cxnLst/>
                <a:rect l="l" t="t" r="r" b="b"/>
                <a:pathLst>
                  <a:path w="3456727" h="3938119" extrusionOk="0">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spcFirstLastPara="1" wrap="square" lIns="68575" tIns="11600" rIns="68575" bIns="116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3" name="Google Shape;843;p54"/>
              <p:cNvSpPr/>
              <p:nvPr/>
            </p:nvSpPr>
            <p:spPr>
              <a:xfrm>
                <a:off x="7970760" y="3835080"/>
                <a:ext cx="29880" cy="28800"/>
              </a:xfrm>
              <a:custGeom>
                <a:avLst/>
                <a:gdLst/>
                <a:ahLst/>
                <a:cxnLst/>
                <a:rect l="l" t="t" r="r" b="b"/>
                <a:pathLst>
                  <a:path w="3960440" h="3960000" extrusionOk="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spcFirstLastPara="1" wrap="square" lIns="68575" tIns="10800" rIns="68575" bIns="1080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4" name="Google Shape;844;p54"/>
              <p:cNvSpPr/>
              <p:nvPr/>
            </p:nvSpPr>
            <p:spPr>
              <a:xfrm rot="2648400">
                <a:off x="7906680" y="3834360"/>
                <a:ext cx="12960" cy="32400"/>
              </a:xfrm>
              <a:custGeom>
                <a:avLst/>
                <a:gdLst/>
                <a:ahLst/>
                <a:cxnLst/>
                <a:rect l="l" t="t" r="r" b="b"/>
                <a:pathLst>
                  <a:path w="1862952" h="4764557" extrusionOk="0">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spcFirstLastPara="1" wrap="square" lIns="68575" tIns="12150" rIns="68575" bIns="121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5" name="Google Shape;845;p54"/>
              <p:cNvSpPr/>
              <p:nvPr/>
            </p:nvSpPr>
            <p:spPr>
              <a:xfrm rot="8580000">
                <a:off x="7881120" y="4027320"/>
                <a:ext cx="28080" cy="27000"/>
              </a:xfrm>
              <a:custGeom>
                <a:avLst/>
                <a:gdLst/>
                <a:ahLst/>
                <a:cxnLst/>
                <a:rect l="l" t="t" r="r" b="b"/>
                <a:pathLst>
                  <a:path w="3872365" h="3862045" extrusionOk="0">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spcFirstLastPara="1" wrap="square" lIns="68575" tIns="10250" rIns="68575" bIns="102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46" name="Google Shape;846;p54"/>
              <p:cNvSpPr/>
              <p:nvPr/>
            </p:nvSpPr>
            <p:spPr>
              <a:xfrm>
                <a:off x="7846200" y="3886920"/>
                <a:ext cx="25920" cy="21240"/>
              </a:xfrm>
              <a:custGeom>
                <a:avLst/>
                <a:gdLst/>
                <a:ahLst/>
                <a:cxnLst/>
                <a:rect l="l" t="t" r="r" b="b"/>
                <a:pathLst>
                  <a:path w="366142" h="316007" extrusionOk="0">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spcFirstLastPara="1" wrap="square" lIns="68575" tIns="8100" rIns="68575" bIns="8100"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47" name="Google Shape;847;p54"/>
              <p:cNvSpPr/>
              <p:nvPr/>
            </p:nvSpPr>
            <p:spPr>
              <a:xfrm>
                <a:off x="8047440" y="3979800"/>
                <a:ext cx="15120" cy="29520"/>
              </a:xfrm>
              <a:custGeom>
                <a:avLst/>
                <a:gdLst/>
                <a:ahLst/>
                <a:cxnLst/>
                <a:rect l="l" t="t" r="r" b="b"/>
                <a:pathLst>
                  <a:path w="225309" h="455920" extrusionOk="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spcFirstLastPara="1" wrap="square" lIns="68575" tIns="11075" rIns="68575" bIns="11075" anchor="ctr" anchorCtr="0">
                <a:noAutofit/>
              </a:bodyPr>
              <a:lstStyle/>
              <a:p>
                <a:pPr marL="0" marR="0" lvl="0" indent="0" algn="l" rtl="0">
                  <a:spcBef>
                    <a:spcPts val="0"/>
                  </a:spcBef>
                  <a:spcAft>
                    <a:spcPts val="0"/>
                  </a:spcAft>
                  <a:buNone/>
                </a:pPr>
                <a:endParaRPr sz="2000" b="0" strike="noStrike">
                  <a:solidFill>
                    <a:schemeClr val="dk1"/>
                  </a:solidFill>
                  <a:latin typeface="Calibri"/>
                  <a:ea typeface="Calibri"/>
                  <a:cs typeface="Calibri"/>
                  <a:sym typeface="Calibri"/>
                </a:endParaRPr>
              </a:p>
            </p:txBody>
          </p:sp>
          <p:sp>
            <p:nvSpPr>
              <p:cNvPr id="848" name="Google Shape;848;p54"/>
              <p:cNvSpPr/>
              <p:nvPr/>
            </p:nvSpPr>
            <p:spPr>
              <a:xfrm>
                <a:off x="7831440" y="3917880"/>
                <a:ext cx="25200" cy="24120"/>
              </a:xfrm>
              <a:custGeom>
                <a:avLst/>
                <a:gdLst/>
                <a:ahLst/>
                <a:cxnLst/>
                <a:rect l="l" t="t" r="r" b="b"/>
                <a:pathLst>
                  <a:path w="299575" h="297454" extrusionOk="0">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lt1"/>
                  </a:solidFill>
                  <a:latin typeface="Calibri"/>
                  <a:ea typeface="Calibri"/>
                  <a:cs typeface="Calibri"/>
                  <a:sym typeface="Calibri"/>
                </a:endParaRPr>
              </a:p>
            </p:txBody>
          </p:sp>
        </p:grpSp>
        <p:grpSp>
          <p:nvGrpSpPr>
            <p:cNvPr id="849" name="Google Shape;849;p54"/>
            <p:cNvGrpSpPr/>
            <p:nvPr/>
          </p:nvGrpSpPr>
          <p:grpSpPr>
            <a:xfrm>
              <a:off x="7907760" y="3893040"/>
              <a:ext cx="93240" cy="115200"/>
              <a:chOff x="7907760" y="3893040"/>
              <a:chExt cx="93240" cy="115200"/>
            </a:xfrm>
          </p:grpSpPr>
          <p:sp>
            <p:nvSpPr>
              <p:cNvPr id="850" name="Google Shape;850;p54"/>
              <p:cNvSpPr/>
              <p:nvPr/>
            </p:nvSpPr>
            <p:spPr>
              <a:xfrm>
                <a:off x="7907760" y="3893040"/>
                <a:ext cx="93240" cy="115200"/>
              </a:xfrm>
              <a:custGeom>
                <a:avLst/>
                <a:gdLst/>
                <a:ahLst/>
                <a:cxnLst/>
                <a:rect l="l" t="t" r="r" b="b"/>
                <a:pathLst>
                  <a:path w="5341478" h="6856954" extrusionOk="0">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cmpd="sng">
                <a:solidFill>
                  <a:srgbClr val="5B9BD5"/>
                </a:solidFill>
                <a:prstDash val="solid"/>
                <a:miter lim="8000"/>
                <a:headEnd type="none" w="sm" len="sm"/>
                <a:tailEnd type="none" w="sm" len="sm"/>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51" name="Google Shape;851;p54"/>
              <p:cNvSpPr/>
              <p:nvPr/>
            </p:nvSpPr>
            <p:spPr>
              <a:xfrm>
                <a:off x="7912440" y="3898440"/>
                <a:ext cx="84240" cy="103680"/>
              </a:xfrm>
              <a:custGeom>
                <a:avLst/>
                <a:gdLst/>
                <a:ahLst/>
                <a:cxnLst/>
                <a:rect l="l" t="t" r="r" b="b"/>
                <a:pathLst>
                  <a:path w="4817313" h="6184138" extrusionOk="0">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spcFirstLastPara="1" wrap="square" lIns="67500" tIns="33750" rIns="67500" bIns="3375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52" name="Google Shape;852;p54"/>
              <p:cNvSpPr/>
              <p:nvPr/>
            </p:nvSpPr>
            <p:spPr>
              <a:xfrm>
                <a:off x="7936920" y="3945240"/>
                <a:ext cx="34200" cy="30240"/>
              </a:xfrm>
              <a:custGeom>
                <a:avLst/>
                <a:gdLst/>
                <a:ahLst/>
                <a:cxnLst/>
                <a:rect l="l" t="t" r="r" b="b"/>
                <a:pathLst>
                  <a:path w="1971904" h="1813799" extrusionOk="0">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53" name="Google Shape;853;p54"/>
              <p:cNvSpPr/>
              <p:nvPr/>
            </p:nvSpPr>
            <p:spPr>
              <a:xfrm>
                <a:off x="7941240" y="3921840"/>
                <a:ext cx="25560" cy="20880"/>
              </a:xfrm>
              <a:custGeom>
                <a:avLst/>
                <a:gdLst/>
                <a:ahLst/>
                <a:cxnLst/>
                <a:rect l="l" t="t" r="r" b="b"/>
                <a:pathLst>
                  <a:path w="1483576" h="1261366" extrusionOk="0">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sp>
            <p:nvSpPr>
              <p:cNvPr id="854" name="Google Shape;854;p54"/>
              <p:cNvSpPr/>
              <p:nvPr/>
            </p:nvSpPr>
            <p:spPr>
              <a:xfrm>
                <a:off x="7950600" y="3952800"/>
                <a:ext cx="6840" cy="12960"/>
              </a:xfrm>
              <a:custGeom>
                <a:avLst/>
                <a:gdLst/>
                <a:ahLst/>
                <a:cxnLst/>
                <a:rect l="l" t="t" r="r" b="b"/>
                <a:pathLst>
                  <a:path w="405205" h="796469" extrusionOk="0">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spcFirstLastPara="1" wrap="square" lIns="67500" tIns="0" rIns="67500" bIns="0" anchor="ctr" anchorCtr="0">
                <a:noAutofit/>
              </a:bodyPr>
              <a:lstStyle/>
              <a:p>
                <a:pPr marL="0" marR="0" lvl="0" indent="0" algn="l" rtl="0">
                  <a:spcBef>
                    <a:spcPts val="0"/>
                  </a:spcBef>
                  <a:spcAft>
                    <a:spcPts val="0"/>
                  </a:spcAft>
                  <a:buNone/>
                </a:pPr>
                <a:endParaRPr sz="1400" b="0" strike="noStrike">
                  <a:solidFill>
                    <a:schemeClr val="dk1"/>
                  </a:solidFill>
                  <a:latin typeface="Calibri"/>
                  <a:ea typeface="Calibri"/>
                  <a:cs typeface="Calibri"/>
                  <a:sym typeface="Calibri"/>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8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7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8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8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9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7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0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9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3" presetClass="entr" presetSubtype="16" fill="hold" nodeType="clickEffect">
                                  <p:stCondLst>
                                    <p:cond delay="0"/>
                                  </p:stCondLst>
                                  <p:childTnLst>
                                    <p:set>
                                      <p:cBhvr>
                                        <p:cTn id="70" dur="1" fill="hold">
                                          <p:stCondLst>
                                            <p:cond delay="0"/>
                                          </p:stCondLst>
                                        </p:cTn>
                                        <p:tgtEl>
                                          <p:spTgt spid="795"/>
                                        </p:tgtEl>
                                        <p:attrNameLst>
                                          <p:attrName>style.visibility</p:attrName>
                                        </p:attrNameLst>
                                      </p:cBhvr>
                                      <p:to>
                                        <p:strVal val="visible"/>
                                      </p:to>
                                    </p:set>
                                    <p:anim calcmode="lin" valueType="num">
                                      <p:cBhvr additive="base">
                                        <p:cTn id="71" dur="500"/>
                                        <p:tgtEl>
                                          <p:spTgt spid="795"/>
                                        </p:tgtEl>
                                        <p:attrNameLst>
                                          <p:attrName>ppt_w</p:attrName>
                                        </p:attrNameLst>
                                      </p:cBhvr>
                                      <p:tavLst>
                                        <p:tav tm="0">
                                          <p:val>
                                            <p:strVal val="0"/>
                                          </p:val>
                                        </p:tav>
                                        <p:tav tm="100000">
                                          <p:val>
                                            <p:strVal val="#ppt_w"/>
                                          </p:val>
                                        </p:tav>
                                      </p:tavLst>
                                    </p:anim>
                                    <p:anim calcmode="lin" valueType="num">
                                      <p:cBhvr additive="base">
                                        <p:cTn id="72" dur="500"/>
                                        <p:tgtEl>
                                          <p:spTgt spid="795"/>
                                        </p:tgtEl>
                                        <p:attrNameLst>
                                          <p:attrName>ppt_h</p:attrName>
                                        </p:attrNameLst>
                                      </p:cBhvr>
                                      <p:tavLst>
                                        <p:tav tm="0">
                                          <p:val>
                                            <p:strVal val="0"/>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8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70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8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9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9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9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2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1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3" presetClass="entr" presetSubtype="16" fill="hold" nodeType="clickEffect">
                                  <p:stCondLst>
                                    <p:cond delay="0"/>
                                  </p:stCondLst>
                                  <p:childTnLst>
                                    <p:set>
                                      <p:cBhvr>
                                        <p:cTn id="108" dur="1" fill="hold">
                                          <p:stCondLst>
                                            <p:cond delay="0"/>
                                          </p:stCondLst>
                                        </p:cTn>
                                        <p:tgtEl>
                                          <p:spTgt spid="723"/>
                                        </p:tgtEl>
                                        <p:attrNameLst>
                                          <p:attrName>style.visibility</p:attrName>
                                        </p:attrNameLst>
                                      </p:cBhvr>
                                      <p:to>
                                        <p:strVal val="visible"/>
                                      </p:to>
                                    </p:set>
                                    <p:anim calcmode="lin" valueType="num">
                                      <p:cBhvr additive="base">
                                        <p:cTn id="109" dur="250"/>
                                        <p:tgtEl>
                                          <p:spTgt spid="723"/>
                                        </p:tgtEl>
                                        <p:attrNameLst>
                                          <p:attrName>ppt_w</p:attrName>
                                        </p:attrNameLst>
                                      </p:cBhvr>
                                      <p:tavLst>
                                        <p:tav tm="0">
                                          <p:val>
                                            <p:strVal val="0"/>
                                          </p:val>
                                        </p:tav>
                                        <p:tav tm="100000">
                                          <p:val>
                                            <p:strVal val="#ppt_w"/>
                                          </p:val>
                                        </p:tav>
                                      </p:tavLst>
                                    </p:anim>
                                    <p:anim calcmode="lin" valueType="num">
                                      <p:cBhvr additive="base">
                                        <p:cTn id="110" dur="250"/>
                                        <p:tgtEl>
                                          <p:spTgt spid="723"/>
                                        </p:tgtEl>
                                        <p:attrNameLst>
                                          <p:attrName>ppt_h</p:attrName>
                                        </p:attrNameLst>
                                      </p:cBhvr>
                                      <p:tavLst>
                                        <p:tav tm="0">
                                          <p:val>
                                            <p:strVal val="0"/>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72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79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72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79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23" presetClass="entr" presetSubtype="16" fill="hold" nodeType="clickEffect">
                                  <p:stCondLst>
                                    <p:cond delay="0"/>
                                  </p:stCondLst>
                                  <p:childTnLst>
                                    <p:set>
                                      <p:cBhvr>
                                        <p:cTn id="126" dur="1" fill="hold">
                                          <p:stCondLst>
                                            <p:cond delay="0"/>
                                          </p:stCondLst>
                                        </p:cTn>
                                        <p:tgtEl>
                                          <p:spTgt spid="795"/>
                                        </p:tgtEl>
                                        <p:attrNameLst>
                                          <p:attrName>style.visibility</p:attrName>
                                        </p:attrNameLst>
                                      </p:cBhvr>
                                      <p:to>
                                        <p:strVal val="visible"/>
                                      </p:to>
                                    </p:set>
                                    <p:anim calcmode="lin" valueType="num">
                                      <p:cBhvr additive="base">
                                        <p:cTn id="127" dur="250"/>
                                        <p:tgtEl>
                                          <p:spTgt spid="795"/>
                                        </p:tgtEl>
                                        <p:attrNameLst>
                                          <p:attrName>ppt_w</p:attrName>
                                        </p:attrNameLst>
                                      </p:cBhvr>
                                      <p:tavLst>
                                        <p:tav tm="0">
                                          <p:val>
                                            <p:strVal val="0"/>
                                          </p:val>
                                        </p:tav>
                                        <p:tav tm="100000">
                                          <p:val>
                                            <p:strVal val="#ppt_w"/>
                                          </p:val>
                                        </p:tav>
                                      </p:tavLst>
                                    </p:anim>
                                    <p:anim calcmode="lin" valueType="num">
                                      <p:cBhvr additive="base">
                                        <p:cTn id="128" dur="250"/>
                                        <p:tgtEl>
                                          <p:spTgt spid="795"/>
                                        </p:tgtEl>
                                        <p:attrNameLst>
                                          <p:attrName>ppt_h</p:attrName>
                                        </p:attrNameLst>
                                      </p:cBhvr>
                                      <p:tavLst>
                                        <p:tav tm="0">
                                          <p:val>
                                            <p:strVal val="0"/>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E46787-DA5A-D38C-74F6-26AE6911CE8B}"/>
              </a:ext>
            </a:extLst>
          </p:cNvPr>
          <p:cNvSpPr>
            <a:spLocks noGrp="1"/>
          </p:cNvSpPr>
          <p:nvPr>
            <p:ph type="title"/>
          </p:nvPr>
        </p:nvSpPr>
        <p:spPr>
          <a:xfrm>
            <a:off x="411481" y="308611"/>
            <a:ext cx="4023995" cy="891778"/>
          </a:xfrm>
        </p:spPr>
        <p:txBody>
          <a:bodyPr/>
          <a:lstStyle/>
          <a:p>
            <a:r>
              <a:rPr lang="en-US" dirty="0"/>
              <a:t>What is a network? </a:t>
            </a:r>
          </a:p>
        </p:txBody>
      </p:sp>
      <p:sp>
        <p:nvSpPr>
          <p:cNvPr id="8" name="Text Placeholder 2">
            <a:extLst>
              <a:ext uri="{FF2B5EF4-FFF2-40B4-BE49-F238E27FC236}">
                <a16:creationId xmlns:a16="http://schemas.microsoft.com/office/drawing/2014/main" id="{1A8A9B6F-0EFA-93EF-ABCC-44DD47C15AE0}"/>
              </a:ext>
            </a:extLst>
          </p:cNvPr>
          <p:cNvSpPr>
            <a:spLocks noGrp="1"/>
          </p:cNvSpPr>
          <p:nvPr>
            <p:ph type="body" sz="quarter" idx="11"/>
          </p:nvPr>
        </p:nvSpPr>
        <p:spPr>
          <a:xfrm>
            <a:off x="411480" y="1611630"/>
            <a:ext cx="4023994" cy="3017520"/>
          </a:xfrm>
        </p:spPr>
        <p:txBody>
          <a:bodyPr/>
          <a:lstStyle/>
          <a:p>
            <a:r>
              <a:rPr lang="en-US" dirty="0"/>
              <a:t>Definition: a group of two or more interconnected computing devices that can exchange data. </a:t>
            </a:r>
          </a:p>
          <a:p>
            <a:endParaRPr lang="en-US" dirty="0"/>
          </a:p>
          <a:p>
            <a:r>
              <a:rPr lang="en-US" dirty="0"/>
              <a:t>Why do we need them? </a:t>
            </a:r>
          </a:p>
          <a:p>
            <a:endParaRPr lang="en-US" dirty="0"/>
          </a:p>
          <a:p>
            <a:pPr marL="285750" indent="-285750">
              <a:buFont typeface="Arial" panose="020B0604020202020204" pitchFamily="34" charset="0"/>
              <a:buChar char="•"/>
            </a:pPr>
            <a:r>
              <a:rPr lang="en-US" dirty="0"/>
              <a:t>Sharing resources (printers, flies, applications)</a:t>
            </a:r>
          </a:p>
          <a:p>
            <a:pPr marL="285750" indent="-285750">
              <a:buFont typeface="Arial" panose="020B0604020202020204" pitchFamily="34" charset="0"/>
              <a:buChar char="•"/>
            </a:pPr>
            <a:r>
              <a:rPr lang="en-US" dirty="0"/>
              <a:t>Information Sharing (databases, web access)</a:t>
            </a:r>
          </a:p>
          <a:p>
            <a:pPr marL="285750" indent="-285750">
              <a:buFont typeface="Arial" panose="020B0604020202020204" pitchFamily="34" charset="0"/>
              <a:buChar char="•"/>
            </a:pPr>
            <a:r>
              <a:rPr lang="en-US" dirty="0"/>
              <a:t>Communication and Collaboration (email, VoIP, Video, conferencing) </a:t>
            </a:r>
          </a:p>
          <a:p>
            <a:endParaRPr lang="en-US" dirty="0"/>
          </a:p>
        </p:txBody>
      </p:sp>
      <p:pic>
        <p:nvPicPr>
          <p:cNvPr id="2" name="Picture Placeholder 1">
            <a:extLst>
              <a:ext uri="{FF2B5EF4-FFF2-40B4-BE49-F238E27FC236}">
                <a16:creationId xmlns:a16="http://schemas.microsoft.com/office/drawing/2014/main" id="{57DA7960-798A-DB99-7DFA-6E5AD9F73DA4}"/>
              </a:ext>
            </a:extLst>
          </p:cNvPr>
          <p:cNvPicPr>
            <a:picLocks noGrp="1" noChangeAspect="1"/>
          </p:cNvPicPr>
          <p:nvPr>
            <p:ph type="pic" sz="quarter" idx="10"/>
          </p:nvPr>
        </p:nvPicPr>
        <p:blipFill>
          <a:blip r:embed="rId2"/>
          <a:srcRect t="2525" b="2525"/>
          <a:stretch/>
        </p:blipFill>
        <p:spPr>
          <a:prstGeom prst="rect">
            <a:avLst/>
          </a:prstGeom>
          <a:solidFill>
            <a:srgbClr val="D5D5D7"/>
          </a:solidFill>
        </p:spPr>
      </p:pic>
    </p:spTree>
    <p:extLst>
      <p:ext uri="{BB962C8B-B14F-4D97-AF65-F5344CB8AC3E}">
        <p14:creationId xmlns:p14="http://schemas.microsoft.com/office/powerpoint/2010/main" val="3992162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4" name="Picture 3">
            <a:extLst>
              <a:ext uri="{FF2B5EF4-FFF2-40B4-BE49-F238E27FC236}">
                <a16:creationId xmlns:a16="http://schemas.microsoft.com/office/drawing/2014/main" id="{88C89A31-3FB4-2839-6277-E89590211F17}"/>
              </a:ext>
            </a:extLst>
          </p:cNvPr>
          <p:cNvPicPr>
            <a:picLocks noChangeAspect="1"/>
          </p:cNvPicPr>
          <p:nvPr/>
        </p:nvPicPr>
        <p:blipFill>
          <a:blip r:embed="rId3"/>
          <a:stretch>
            <a:fillRect/>
          </a:stretch>
        </p:blipFill>
        <p:spPr>
          <a:xfrm>
            <a:off x="2124987" y="261897"/>
            <a:ext cx="4619706" cy="4619706"/>
          </a:xfrm>
          <a:prstGeom prst="rect">
            <a:avLst/>
          </a:prstGeom>
          <a:noFill/>
        </p:spPr>
      </p:pic>
      <p:sp>
        <p:nvSpPr>
          <p:cNvPr id="2" name="TextBox 1">
            <a:extLst>
              <a:ext uri="{FF2B5EF4-FFF2-40B4-BE49-F238E27FC236}">
                <a16:creationId xmlns:a16="http://schemas.microsoft.com/office/drawing/2014/main" id="{B26E74DD-0447-36F5-7A6A-30E1CB3E771C}"/>
              </a:ext>
            </a:extLst>
          </p:cNvPr>
          <p:cNvSpPr txBox="1"/>
          <p:nvPr/>
        </p:nvSpPr>
        <p:spPr>
          <a:xfrm>
            <a:off x="2975956" y="2726575"/>
            <a:ext cx="0" cy="0"/>
          </a:xfrm>
          <a:prstGeom prst="rect">
            <a:avLst/>
          </a:prstGeom>
          <a:noFill/>
        </p:spPr>
        <p:txBody>
          <a:bodyPr wrap="none" lIns="0" tIns="0" rIns="0" bIns="0" rtlCol="0">
            <a:noAutofit/>
          </a:bodyPr>
          <a:lstStyle/>
          <a:p>
            <a:pPr marL="182880" indent="-182880">
              <a:lnSpc>
                <a:spcPct val="95000"/>
              </a:lnSpc>
              <a:spcBef>
                <a:spcPts val="1000"/>
              </a:spcBef>
              <a:buSzPct val="100000"/>
              <a:buFont typeface="Arial"/>
              <a:buChar char="▪"/>
            </a:pP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S Army 2023 AFC DEVCOM Logo">
  <a:themeElements>
    <a:clrScheme name="US Army Color Palette">
      <a:dk1>
        <a:srgbClr val="000000"/>
      </a:dk1>
      <a:lt1>
        <a:srgbClr val="FFFFFF"/>
      </a:lt1>
      <a:dk2>
        <a:srgbClr val="221F20"/>
      </a:dk2>
      <a:lt2>
        <a:srgbClr val="FFCC01"/>
      </a:lt2>
      <a:accent1>
        <a:srgbClr val="221F20"/>
      </a:accent1>
      <a:accent2>
        <a:srgbClr val="FFCC01"/>
      </a:accent2>
      <a:accent3>
        <a:srgbClr val="727365"/>
      </a:accent3>
      <a:accent4>
        <a:srgbClr val="D5D5D7"/>
      </a:accent4>
      <a:accent5>
        <a:srgbClr val="565557"/>
      </a:accent5>
      <a:accent6>
        <a:srgbClr val="BFB8A6"/>
      </a:accent6>
      <a:hlink>
        <a:srgbClr val="565557"/>
      </a:hlink>
      <a:folHlink>
        <a:srgbClr val="305B6E"/>
      </a:folHlink>
    </a:clrScheme>
    <a:fontScheme name="US Army 2023 Fonts">
      <a:majorFont>
        <a:latin typeface="Arial"/>
        <a:ea typeface=""/>
        <a:cs typeface=""/>
      </a:majorFont>
      <a:minorFont>
        <a:latin typeface="Arial"/>
        <a:ea typeface=""/>
        <a:cs typeface=""/>
      </a:minorFont>
    </a:fontScheme>
    <a:fmtScheme name="US Army 2023 Effects">
      <a:fillStyleLst>
        <a:solidFill>
          <a:schemeClr val="phClr"/>
        </a:solidFill>
        <a:solidFill>
          <a:schemeClr val="phClr"/>
        </a:solidFill>
        <a:solidFill>
          <a:schemeClr val="phClr"/>
        </a:solidFill>
      </a:fillStyleLst>
      <a:lnStyleLst>
        <a:ln w="12700" cap="flat" cmpd="sng" algn="ctr">
          <a:solidFill>
            <a:schemeClr val="phClr"/>
          </a:solidFill>
          <a:prstDash val="solid"/>
        </a:ln>
        <a:ln w="12700" cap="flat" cmpd="sng" algn="ctr">
          <a:solidFill>
            <a:schemeClr val="phClr"/>
          </a:solidFill>
          <a:prstDash val="solid"/>
        </a:ln>
        <a:ln w="12700" cap="flat"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miter/>
        </a:ln>
      </a:spPr>
      <a:bodyPr/>
      <a:lstStyle>
        <a:defPPr algn="ctr">
          <a:lnSpc>
            <a:spcPct val="95000"/>
          </a:lnSpc>
          <a:defRPr sz="1700"/>
        </a:defPPr>
      </a:lstStyle>
      <a:style>
        <a:lnRef idx="0">
          <a:schemeClr val="accent1"/>
        </a:lnRef>
        <a:fillRef idx="1">
          <a:schemeClr val="accent1"/>
        </a:fillRef>
        <a:effectRef idx="0">
          <a:srgbClr val="000000"/>
        </a:effectRef>
        <a:fontRef idx="minor">
          <a:srgbClr val="FFFFFF"/>
        </a:fontRef>
      </a:style>
    </a:spDef>
    <a:lnDef>
      <a:spPr>
        <a:ln w="12700" cap="flat">
          <a:miter/>
        </a:ln>
      </a:spPr>
      <a:bodyPr/>
      <a:lstStyle/>
      <a:style>
        <a:lnRef idx="1">
          <a:schemeClr val="accent1"/>
        </a:lnRef>
        <a:fillRef idx="0">
          <a:schemeClr val="accent1"/>
        </a:fillRef>
        <a:effectRef idx="0">
          <a:srgbClr val="000000"/>
        </a:effectRef>
        <a:fontRef idx="minor">
          <a:srgbClr val="FFFFFF"/>
        </a:fontRef>
      </a:style>
    </a:lnDef>
    <a:txDef>
      <a:spPr>
        <a:noFill/>
      </a:spPr>
      <a:bodyPr wrap="square" lIns="0" tIns="0" rIns="0" bIns="0" rtlCol="0">
        <a:noAutofit/>
      </a:bodyPr>
      <a:lstStyle>
        <a:defPPr marL="182880" indent="-182880">
          <a:lnSpc>
            <a:spcPct val="95000"/>
          </a:lnSpc>
          <a:spcBef>
            <a:spcPts val="1000"/>
          </a:spcBef>
          <a:buSzPct val="100000"/>
          <a:buFont typeface="Arial"/>
          <a:buChar char="▪"/>
          <a:defRPr sz="1700"/>
        </a:defPPr>
      </a:lstStyle>
    </a:txDef>
  </a:objectDefaults>
  <a:extraClrSchemeLst/>
  <a:custClrLst>
    <a:custClr name="Army Black">
      <a:srgbClr val="221F20"/>
    </a:custClr>
    <a:custClr name="Army Gold">
      <a:srgbClr val="FFCC01"/>
    </a:custClr>
    <a:custClr name="White">
      <a:srgbClr val="FFFFFF"/>
    </a:custClr>
    <a:custClr name="Army Green">
      <a:srgbClr val="2F372F"/>
    </a:custClr>
    <a:custClr name="Tan">
      <a:srgbClr val="F1E4C7"/>
    </a:custClr>
    <a:custClr name="Field 01">
      <a:srgbClr val="727365"/>
    </a:custClr>
    <a:custClr name="Field 02">
      <a:srgbClr val="BFB8A6"/>
    </a:custClr>
    <a:custClr name="Gray 01">
      <a:srgbClr val="565557"/>
    </a:custClr>
    <a:custClr name="Gray 02">
      <a:srgbClr val="D5D5D7"/>
    </a:custClr>
    <a:custClr name="Highlight Orange">
      <a:srgbClr val="F16521"/>
    </a:custClr>
    <a:custClr name="Highlight Green">
      <a:srgbClr val="2DAA27"/>
    </a:custClr>
    <a:custClr name="Highlight Red">
      <a:srgbClr val="CF0000"/>
    </a:custClr>
  </a:custClrLst>
  <a:extLst>
    <a:ext uri="{05A4C25C-085E-4340-85A3-A5531E510DB2}">
      <thm15:themeFamily xmlns:thm15="http://schemas.microsoft.com/office/thememl/2012/main" name="US Army PowerPoint 16x9 12Feb2023" id="{3EB2FCAD-453B-4F97-9379-31EB449BB4A1}" vid="{CCBAEC26-5D3F-44DD-9C13-DB69982D462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1346</Words>
  <Application>Microsoft Office PowerPoint</Application>
  <PresentationFormat>On-screen Show (16:9)</PresentationFormat>
  <Paragraphs>154</Paragraphs>
  <Slides>37</Slides>
  <Notes>33</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37</vt:i4>
      </vt:variant>
    </vt:vector>
  </HeadingPairs>
  <TitlesOfParts>
    <vt:vector size="45" baseType="lpstr">
      <vt:lpstr>Arial</vt:lpstr>
      <vt:lpstr>Arial Bold</vt:lpstr>
      <vt:lpstr>Calibri</vt:lpstr>
      <vt:lpstr>Noto Sans Symbols</vt:lpstr>
      <vt:lpstr>Times New Roman</vt:lpstr>
      <vt:lpstr>Simple Light</vt:lpstr>
      <vt:lpstr>Office Theme</vt:lpstr>
      <vt:lpstr>US Army 2023 AFC DEVCOM Logo</vt:lpstr>
      <vt:lpstr>NETWORK BASICS</vt:lpstr>
      <vt:lpstr>Introductions and class overview </vt:lpstr>
      <vt:lpstr>Networks- The physical</vt:lpstr>
      <vt:lpstr>What is a network?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Networking (cont.)</vt:lpstr>
      <vt:lpstr>Networking (cont.)</vt:lpstr>
      <vt:lpstr>Networking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Gabriel Santiago</cp:lastModifiedBy>
  <cp:revision>6</cp:revision>
  <dcterms:modified xsi:type="dcterms:W3CDTF">2026-01-05T16:05:45Z</dcterms:modified>
</cp:coreProperties>
</file>